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handoutMasterIdLst>
    <p:handoutMasterId r:id="rId18"/>
  </p:handoutMasterIdLst>
  <p:sldIdLst>
    <p:sldId id="285" r:id="rId2"/>
    <p:sldId id="312" r:id="rId3"/>
    <p:sldId id="261" r:id="rId4"/>
    <p:sldId id="393" r:id="rId5"/>
    <p:sldId id="407" r:id="rId6"/>
    <p:sldId id="408" r:id="rId7"/>
    <p:sldId id="409" r:id="rId8"/>
    <p:sldId id="410" r:id="rId9"/>
    <p:sldId id="411" r:id="rId10"/>
    <p:sldId id="412" r:id="rId11"/>
    <p:sldId id="413" r:id="rId12"/>
    <p:sldId id="414" r:id="rId13"/>
    <p:sldId id="415" r:id="rId14"/>
    <p:sldId id="416" r:id="rId15"/>
    <p:sldId id="400" r:id="rId16"/>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45800D3-A9DF-F945-9C17-DFEDC5DF9DB4}">
          <p14:sldIdLst/>
        </p14:section>
        <p14:section name="Cover Options" id="{36B075EB-BA64-354F-847C-3288E0842121}">
          <p14:sldIdLst>
            <p14:sldId id="285"/>
            <p14:sldId id="312"/>
          </p14:sldIdLst>
        </p14:section>
        <p14:section name="Intro Options" id="{5D54E989-99FD-A147-B0F1-09BD2A33314E}">
          <p14:sldIdLst>
            <p14:sldId id="261"/>
            <p14:sldId id="393"/>
            <p14:sldId id="407"/>
            <p14:sldId id="408"/>
          </p14:sldIdLst>
        </p14:section>
        <p14:section name="Dental" id="{1C964871-88D6-9343-8B56-4A79005CF75F}">
          <p14:sldIdLst>
            <p14:sldId id="409"/>
            <p14:sldId id="410"/>
            <p14:sldId id="411"/>
            <p14:sldId id="412"/>
            <p14:sldId id="413"/>
            <p14:sldId id="414"/>
            <p14:sldId id="415"/>
            <p14:sldId id="416"/>
          </p14:sldIdLst>
        </p14:section>
        <p14:section name="Vision" id="{29DB1F82-DFAA-244C-904A-DF96E34A772D}">
          <p14:sldIdLst/>
        </p14:section>
        <p14:section name="Life Insurance" id="{59CA0105-C95A-0A4B-BC19-53D9E660E429}">
          <p14:sldIdLst/>
        </p14:section>
        <p14:section name="Accident Protection" id="{E48A91EE-23DF-744D-AB7E-A1C2D045F11A}">
          <p14:sldIdLst/>
        </p14:section>
        <p14:section name="Disability" id="{82CB8215-DCD8-414F-B78B-B6C56CD6F92F}">
          <p14:sldIdLst/>
        </p14:section>
        <p14:section name="Critical Illness" id="{721B1199-EDA4-1E4C-A36B-E90A3983C4B6}">
          <p14:sldIdLst/>
        </p14:section>
        <p14:section name="Other Benefits / Resources" id="{5D93E4A6-A183-D44C-B5FC-98EB53B2C714}">
          <p14:sldIdLst/>
        </p14:section>
        <p14:section name="Closing" id="{BBB45EDA-B66F-454F-A365-4D49D2CCA486}">
          <p14:sldIdLst>
            <p14:sldId id="400"/>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ucas Vonasek" initials="" lastIdx="9" clrIdx="0"/>
  <p:cmAuthor id="1" name="Jessica" initials="" lastIdx="0" clrIdx="1"/>
  <p:cmAuthor id="2" name="Jay Wettlaufer" initials="JCW" lastIdx="3" clrIdx="2"/>
  <p:cmAuthor id="3" name="Shafer, Jessica" initials="SJ" lastIdx="2"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E2528"/>
    <a:srgbClr val="FFD200"/>
    <a:srgbClr val="D11172"/>
    <a:srgbClr val="F26522"/>
    <a:srgbClr val="00BCD6"/>
    <a:srgbClr val="FFFFFF"/>
    <a:srgbClr val="9521AD"/>
    <a:srgbClr val="FFE7E1"/>
    <a:srgbClr val="E8F6FA"/>
    <a:srgbClr val="003E8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56645" autoAdjust="0"/>
  </p:normalViewPr>
  <p:slideViewPr>
    <p:cSldViewPr snapToGrid="0" snapToObjects="1">
      <p:cViewPr varScale="1">
        <p:scale>
          <a:sx n="36" d="100"/>
          <a:sy n="36" d="100"/>
        </p:scale>
        <p:origin x="-2226" y="-84"/>
      </p:cViewPr>
      <p:guideLst>
        <p:guide orient="horz" pos="2160"/>
        <p:guide pos="2880"/>
      </p:guideLst>
    </p:cSldViewPr>
  </p:slideViewPr>
  <p:outlineViewPr>
    <p:cViewPr>
      <p:scale>
        <a:sx n="33" d="100"/>
        <a:sy n="33" d="100"/>
      </p:scale>
      <p:origin x="0" y="931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B794C6CA-F773-2D49-8D3C-01498E80DF92}" type="datetimeFigureOut">
              <a:rPr lang="en-US" smtClean="0"/>
              <a:t>8/10/2018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32F8208C-9691-814D-B5B7-1C52840F7B86}" type="slidenum">
              <a:rPr lang="en-US" smtClean="0"/>
              <a:t>‹#›</a:t>
            </a:fld>
            <a:endParaRPr lang="en-US"/>
          </a:p>
        </p:txBody>
      </p:sp>
    </p:spTree>
    <p:extLst>
      <p:ext uri="{BB962C8B-B14F-4D97-AF65-F5344CB8AC3E}">
        <p14:creationId xmlns:p14="http://schemas.microsoft.com/office/powerpoint/2010/main" val="1778526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B87C062-506A-A64F-A19E-1E861E4E638F}" type="datetimeFigureOut">
              <a:rPr lang="en-US" smtClean="0"/>
              <a:t>8/10/2018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F5AA975-38FE-CB43-AB9B-D7FAC8D83F9E}" type="slidenum">
              <a:rPr lang="en-US" smtClean="0"/>
              <a:t>‹#›</a:t>
            </a:fld>
            <a:endParaRPr lang="en-US"/>
          </a:p>
        </p:txBody>
      </p:sp>
    </p:spTree>
    <p:extLst>
      <p:ext uri="{BB962C8B-B14F-4D97-AF65-F5344CB8AC3E}">
        <p14:creationId xmlns:p14="http://schemas.microsoft.com/office/powerpoint/2010/main" val="46902462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F5AA975-38FE-CB43-AB9B-D7FAC8D83F9E}" type="slidenum">
              <a:rPr lang="en-US" smtClean="0"/>
              <a:t>1</a:t>
            </a:fld>
            <a:endParaRPr lang="en-US"/>
          </a:p>
        </p:txBody>
      </p:sp>
    </p:spTree>
    <p:extLst>
      <p:ext uri="{BB962C8B-B14F-4D97-AF65-F5344CB8AC3E}">
        <p14:creationId xmlns:p14="http://schemas.microsoft.com/office/powerpoint/2010/main" val="5339508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87">
              <a:defRPr/>
            </a:pPr>
            <a:endParaRPr lang="en-US" dirty="0" smtClean="0">
              <a:solidFill>
                <a:srgbClr val="FF0000"/>
              </a:solidFill>
              <a:ea typeface="ＭＳ Ｐゴシック" charset="0"/>
              <a:cs typeface="ＭＳ Ｐゴシック" charset="0"/>
            </a:endParaRPr>
          </a:p>
        </p:txBody>
      </p:sp>
      <p:sp>
        <p:nvSpPr>
          <p:cNvPr id="4" name="Slide Number Placeholder 3"/>
          <p:cNvSpPr>
            <a:spLocks noGrp="1"/>
          </p:cNvSpPr>
          <p:nvPr>
            <p:ph type="sldNum" sz="quarter" idx="10"/>
          </p:nvPr>
        </p:nvSpPr>
        <p:spPr/>
        <p:txBody>
          <a:bodyPr/>
          <a:lstStyle/>
          <a:p>
            <a:fld id="{CF5AA975-38FE-CB43-AB9B-D7FAC8D83F9E}" type="slidenum">
              <a:rPr lang="en-US" smtClean="0"/>
              <a:t>10</a:t>
            </a:fld>
            <a:endParaRPr lang="en-US"/>
          </a:p>
        </p:txBody>
      </p:sp>
    </p:spTree>
    <p:extLst>
      <p:ext uri="{BB962C8B-B14F-4D97-AF65-F5344CB8AC3E}">
        <p14:creationId xmlns:p14="http://schemas.microsoft.com/office/powerpoint/2010/main" val="35548920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smtClean="0">
                <a:latin typeface="Arial" charset="0"/>
              </a:rPr>
              <a:t>If you open and contribute money to a health savings account, or HSA, you can save even more tax dollars when you add a limited-purpose flexible spending account. The limited-purpose flexible spending account, or FSA, lets you set aside money, before taxes, to pay or reimburse yourself for eligible </a:t>
            </a:r>
            <a:r>
              <a:rPr lang="en-US" altLang="en-US" b="1" dirty="0" smtClean="0">
                <a:latin typeface="Arial" charset="0"/>
              </a:rPr>
              <a:t>dental and vision expenses</a:t>
            </a:r>
            <a:r>
              <a:rPr lang="en-US" altLang="en-US" dirty="0" smtClean="0">
                <a:latin typeface="Arial" charset="0"/>
              </a:rPr>
              <a:t>.</a:t>
            </a:r>
          </a:p>
          <a:p>
            <a:pPr eaLnBrk="1" hangingPunct="1"/>
            <a:endParaRPr lang="en-US" altLang="en-US" dirty="0" smtClean="0">
              <a:latin typeface="Arial" charset="0"/>
            </a:endParaRPr>
          </a:p>
          <a:p>
            <a:pPr eaLnBrk="1" hangingPunct="1"/>
            <a:r>
              <a:rPr lang="en-US" altLang="en-US" b="1" dirty="0" smtClean="0">
                <a:latin typeface="Arial" charset="0"/>
              </a:rPr>
              <a:t>Why is it called a ‘limited purpose FSA’?</a:t>
            </a:r>
          </a:p>
          <a:p>
            <a:pPr eaLnBrk="1" hangingPunct="1"/>
            <a:r>
              <a:rPr lang="en-US" altLang="en-US" dirty="0" smtClean="0">
                <a:latin typeface="Arial" charset="0"/>
              </a:rPr>
              <a:t>Federal regulations say that if someone wants to open an HSA, he or she must be covered by a high deductible health plan on the first day of the month and</a:t>
            </a:r>
            <a:r>
              <a:rPr lang="en-US" altLang="en-US" baseline="0" dirty="0" smtClean="0">
                <a:latin typeface="Arial" charset="0"/>
              </a:rPr>
              <a:t> </a:t>
            </a:r>
            <a:r>
              <a:rPr lang="en-US" altLang="en-US" dirty="0" smtClean="0">
                <a:latin typeface="Arial" charset="0"/>
              </a:rPr>
              <a:t>cannot have any other health coverage, except as permitted. Permissible “other coverage” includes an FSA “limited” to paying for eligible dental or vision expenses.</a:t>
            </a:r>
          </a:p>
        </p:txBody>
      </p:sp>
      <p:sp>
        <p:nvSpPr>
          <p:cNvPr id="4" name="Slide Number Placeholder 3"/>
          <p:cNvSpPr>
            <a:spLocks noGrp="1"/>
          </p:cNvSpPr>
          <p:nvPr>
            <p:ph type="sldNum" sz="quarter" idx="10"/>
          </p:nvPr>
        </p:nvSpPr>
        <p:spPr/>
        <p:txBody>
          <a:bodyPr/>
          <a:lstStyle/>
          <a:p>
            <a:fld id="{CF5AA975-38FE-CB43-AB9B-D7FAC8D83F9E}" type="slidenum">
              <a:rPr lang="en-US" smtClean="0"/>
              <a:t>11</a:t>
            </a:fld>
            <a:endParaRPr lang="en-US"/>
          </a:p>
        </p:txBody>
      </p:sp>
    </p:spTree>
    <p:extLst>
      <p:ext uri="{BB962C8B-B14F-4D97-AF65-F5344CB8AC3E}">
        <p14:creationId xmlns:p14="http://schemas.microsoft.com/office/powerpoint/2010/main" val="35548920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smtClean="0">
                <a:latin typeface="Arial" charset="0"/>
              </a:rPr>
              <a:t>For educational purposes only. Dollar amounts and savings will differ depending on income, state tax rules, city tax</a:t>
            </a:r>
          </a:p>
          <a:p>
            <a:pPr eaLnBrk="1" hangingPunct="1"/>
            <a:r>
              <a:rPr lang="en-US" altLang="en-US" dirty="0" smtClean="0">
                <a:latin typeface="Arial" charset="0"/>
              </a:rPr>
              <a:t>rules and other factors. Please consult a tax, legal or financial advisor about your own personal situation.</a:t>
            </a:r>
          </a:p>
        </p:txBody>
      </p:sp>
      <p:sp>
        <p:nvSpPr>
          <p:cNvPr id="4" name="Slide Number Placeholder 3"/>
          <p:cNvSpPr>
            <a:spLocks noGrp="1"/>
          </p:cNvSpPr>
          <p:nvPr>
            <p:ph type="sldNum" sz="quarter" idx="10"/>
          </p:nvPr>
        </p:nvSpPr>
        <p:spPr/>
        <p:txBody>
          <a:bodyPr/>
          <a:lstStyle/>
          <a:p>
            <a:fld id="{CF5AA975-38FE-CB43-AB9B-D7FAC8D83F9E}" type="slidenum">
              <a:rPr lang="en-US" smtClean="0"/>
              <a:t>12</a:t>
            </a:fld>
            <a:endParaRPr lang="en-US"/>
          </a:p>
        </p:txBody>
      </p:sp>
    </p:spTree>
    <p:extLst>
      <p:ext uri="{BB962C8B-B14F-4D97-AF65-F5344CB8AC3E}">
        <p14:creationId xmlns:p14="http://schemas.microsoft.com/office/powerpoint/2010/main" val="8681667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b="1" dirty="0" smtClean="0">
                <a:latin typeface="Arial" charset="0"/>
              </a:rPr>
              <a:t>Here are even more reasons to enroll in an FSA.</a:t>
            </a:r>
          </a:p>
          <a:p>
            <a:pPr eaLnBrk="1" hangingPunct="1"/>
            <a:endParaRPr lang="en-US" altLang="en-US" b="1" dirty="0" smtClean="0">
              <a:latin typeface="Arial" charset="0"/>
            </a:endParaRPr>
          </a:p>
          <a:p>
            <a:pPr eaLnBrk="1" hangingPunct="1"/>
            <a:r>
              <a:rPr lang="en-US" altLang="en-US" b="1" dirty="0" smtClean="0">
                <a:latin typeface="Arial" charset="0"/>
              </a:rPr>
              <a:t>All health care FSA dollars are available the first day. </a:t>
            </a:r>
            <a:r>
              <a:rPr lang="en-US" altLang="en-US" dirty="0" smtClean="0">
                <a:latin typeface="Arial" charset="0"/>
              </a:rPr>
              <a:t>There’s no waiting. The entire amount you elected to set aside will be available to you on the first day of the plan year. Dependent care FSAs work differently. You can only use dependent care FSA dollars as money becomes available in the account.</a:t>
            </a:r>
          </a:p>
          <a:p>
            <a:pPr eaLnBrk="1" hangingPunct="1"/>
            <a:endParaRPr lang="en-US" altLang="en-US" dirty="0" smtClean="0">
              <a:latin typeface="Arial" charset="0"/>
            </a:endParaRPr>
          </a:p>
          <a:p>
            <a:pPr eaLnBrk="1" hangingPunct="1"/>
            <a:r>
              <a:rPr lang="en-US" altLang="en-US" b="1" dirty="0" smtClean="0">
                <a:latin typeface="Arial" charset="0"/>
              </a:rPr>
              <a:t>You can use a health care FSA to help pay for hundreds of medical, dental and vision expenses. </a:t>
            </a:r>
            <a:r>
              <a:rPr lang="en-US" altLang="en-US" dirty="0" smtClean="0">
                <a:latin typeface="Arial" charset="0"/>
              </a:rPr>
              <a:t>Some of them may even surprise you, such as laser eye surgery, stop-smoking programs and acupuncture, just to name a few. Most major pharmacies and retail stores are able to tell you at the cash register if you can use your FSA on certain products. Please see your benefit plan documents to find out what expenses can be reimbursed under your plan.</a:t>
            </a:r>
          </a:p>
          <a:p>
            <a:pPr eaLnBrk="1" hangingPunct="1"/>
            <a:endParaRPr lang="en-US" altLang="en-US" dirty="0" smtClean="0">
              <a:latin typeface="Arial" charset="0"/>
            </a:endParaRPr>
          </a:p>
          <a:p>
            <a:pPr eaLnBrk="1" hangingPunct="1"/>
            <a:r>
              <a:rPr lang="en-US" altLang="en-US" b="1" dirty="0" smtClean="0">
                <a:latin typeface="Arial" charset="0"/>
              </a:rPr>
              <a:t>The Health Care Spending Card is an easy way to pay. </a:t>
            </a:r>
            <a:r>
              <a:rPr lang="en-US" altLang="en-US" dirty="0" smtClean="0">
                <a:latin typeface="Arial" charset="0"/>
              </a:rPr>
              <a:t>You can use the debit card to pay by phone, online or at any place that accepts </a:t>
            </a:r>
            <a:r>
              <a:rPr lang="en-US" altLang="en-US" dirty="0" err="1" smtClean="0">
                <a:latin typeface="Arial" charset="0"/>
              </a:rPr>
              <a:t>Mastercard</a:t>
            </a:r>
            <a:r>
              <a:rPr lang="en-US" altLang="en-US" dirty="0" smtClean="0">
                <a:latin typeface="Arial" charset="0"/>
              </a:rPr>
              <a:t>. There’s no need to write checks or submit claim forms. See your benefit plan documents to find out if the card is available to you.</a:t>
            </a:r>
          </a:p>
          <a:p>
            <a:pPr eaLnBrk="1" hangingPunct="1"/>
            <a:endParaRPr lang="en-US" altLang="en-US" dirty="0" smtClean="0">
              <a:latin typeface="Arial" charset="0"/>
            </a:endParaRPr>
          </a:p>
          <a:p>
            <a:pPr eaLnBrk="1" hangingPunct="1"/>
            <a:r>
              <a:rPr lang="en-US" altLang="en-US" b="1" dirty="0" smtClean="0">
                <a:latin typeface="Arial" charset="0"/>
              </a:rPr>
              <a:t>Claims can be paid automatically. </a:t>
            </a:r>
            <a:r>
              <a:rPr lang="en-US" altLang="en-US" dirty="0" smtClean="0">
                <a:latin typeface="Arial" charset="0"/>
              </a:rPr>
              <a:t>If the expense is eligible, and you’re responsible for any of the cost, we will automatically pay the cost from your FSA. You can turn automatic payment off at any time at </a:t>
            </a:r>
            <a:r>
              <a:rPr lang="en-US" altLang="en-US" b="1" dirty="0" smtClean="0">
                <a:latin typeface="Arial" charset="0"/>
              </a:rPr>
              <a:t>myuhc.com</a:t>
            </a:r>
            <a:r>
              <a:rPr lang="en-US" altLang="en-US" dirty="0" smtClean="0">
                <a:latin typeface="Arial" charset="0"/>
              </a:rPr>
              <a:t>.</a:t>
            </a:r>
          </a:p>
          <a:p>
            <a:pPr eaLnBrk="1" hangingPunct="1"/>
            <a:endParaRPr lang="en-US" altLang="en-US" dirty="0" smtClean="0">
              <a:latin typeface="Arial" charset="0"/>
            </a:endParaRPr>
          </a:p>
          <a:p>
            <a:r>
              <a:rPr lang="en-US" altLang="en-US" b="1" dirty="0" smtClean="0">
                <a:latin typeface="Arial" charset="0"/>
              </a:rPr>
              <a:t>You can submit and pay bills online at myuhc.com. </a:t>
            </a:r>
          </a:p>
          <a:p>
            <a:endParaRPr lang="en-US" altLang="en-US" dirty="0" smtClean="0">
              <a:latin typeface="Arial" charset="0"/>
            </a:endParaRPr>
          </a:p>
          <a:p>
            <a:pPr eaLnBrk="1" hangingPunct="1"/>
            <a:r>
              <a:rPr lang="en-US" altLang="en-US" b="1" dirty="0" smtClean="0">
                <a:latin typeface="Arial" charset="0"/>
              </a:rPr>
              <a:t>You get more time to spend your money.</a:t>
            </a:r>
          </a:p>
          <a:p>
            <a:pPr eaLnBrk="1" hangingPunct="1"/>
            <a:r>
              <a:rPr lang="en-US" altLang="en-US" dirty="0" smtClean="0">
                <a:latin typeface="Arial" charset="0"/>
              </a:rPr>
              <a:t>Most people have to spend their FSA by the end of their plan year. But you may have extra time, called a “grace period.” See your benefit plan documents to find out</a:t>
            </a:r>
            <a:r>
              <a:rPr lang="en-US" altLang="en-US" baseline="0" dirty="0" smtClean="0">
                <a:latin typeface="Arial" charset="0"/>
              </a:rPr>
              <a:t> </a:t>
            </a:r>
            <a:r>
              <a:rPr lang="en-US" altLang="en-US" dirty="0" smtClean="0">
                <a:latin typeface="Arial" charset="0"/>
              </a:rPr>
              <a:t>if you have more time to spend your FSA.</a:t>
            </a:r>
          </a:p>
          <a:p>
            <a:pPr eaLnBrk="1" hangingPunct="1"/>
            <a:endParaRPr lang="en-US" altLang="en-US" dirty="0" smtClean="0">
              <a:latin typeface="Arial" charset="0"/>
            </a:endParaRPr>
          </a:p>
          <a:p>
            <a:pPr eaLnBrk="1" hangingPunct="1"/>
            <a:r>
              <a:rPr lang="en-US" altLang="en-US" b="1" dirty="0" smtClean="0">
                <a:latin typeface="Arial" charset="0"/>
              </a:rPr>
              <a:t>You will get your money faster with direct deposit. </a:t>
            </a:r>
            <a:r>
              <a:rPr lang="en-US" altLang="en-US" dirty="0" smtClean="0">
                <a:latin typeface="Arial" charset="0"/>
              </a:rPr>
              <a:t>When you have FSA claims, with direct deposit, we will pay your FSA dollars directly into your personal checking or savings account. It saves you time and paper, and your reimbursements happen faster.</a:t>
            </a:r>
          </a:p>
        </p:txBody>
      </p:sp>
      <p:sp>
        <p:nvSpPr>
          <p:cNvPr id="4" name="Slide Number Placeholder 3"/>
          <p:cNvSpPr>
            <a:spLocks noGrp="1"/>
          </p:cNvSpPr>
          <p:nvPr>
            <p:ph type="sldNum" sz="quarter" idx="10"/>
          </p:nvPr>
        </p:nvSpPr>
        <p:spPr/>
        <p:txBody>
          <a:bodyPr/>
          <a:lstStyle/>
          <a:p>
            <a:fld id="{CF5AA975-38FE-CB43-AB9B-D7FAC8D83F9E}" type="slidenum">
              <a:rPr lang="en-US" smtClean="0"/>
              <a:t>13</a:t>
            </a:fld>
            <a:endParaRPr lang="en-US"/>
          </a:p>
        </p:txBody>
      </p:sp>
    </p:spTree>
    <p:extLst>
      <p:ext uri="{BB962C8B-B14F-4D97-AF65-F5344CB8AC3E}">
        <p14:creationId xmlns:p14="http://schemas.microsoft.com/office/powerpoint/2010/main" val="8681667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5AA975-38FE-CB43-AB9B-D7FAC8D83F9E}" type="slidenum">
              <a:rPr lang="en-US" smtClean="0"/>
              <a:t>14</a:t>
            </a:fld>
            <a:endParaRPr lang="en-US"/>
          </a:p>
        </p:txBody>
      </p:sp>
    </p:spTree>
    <p:extLst>
      <p:ext uri="{BB962C8B-B14F-4D97-AF65-F5344CB8AC3E}">
        <p14:creationId xmlns:p14="http://schemas.microsoft.com/office/powerpoint/2010/main" val="8681667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5AA975-38FE-CB43-AB9B-D7FAC8D83F9E}" type="slidenum">
              <a:rPr lang="en-US" smtClean="0"/>
              <a:t>15</a:t>
            </a:fld>
            <a:endParaRPr lang="en-US"/>
          </a:p>
        </p:txBody>
      </p:sp>
    </p:spTree>
    <p:extLst>
      <p:ext uri="{BB962C8B-B14F-4D97-AF65-F5344CB8AC3E}">
        <p14:creationId xmlns:p14="http://schemas.microsoft.com/office/powerpoint/2010/main" val="2650708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F5AA975-38FE-CB43-AB9B-D7FAC8D83F9E}" type="slidenum">
              <a:rPr lang="en-US" smtClean="0"/>
              <a:t>2</a:t>
            </a:fld>
            <a:endParaRPr lang="en-US"/>
          </a:p>
        </p:txBody>
      </p:sp>
    </p:spTree>
    <p:extLst>
      <p:ext uri="{BB962C8B-B14F-4D97-AF65-F5344CB8AC3E}">
        <p14:creationId xmlns:p14="http://schemas.microsoft.com/office/powerpoint/2010/main" val="19760192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latin typeface="Arial" charset="0"/>
              </a:rPr>
              <a:t>Welcome to this presentation about </a:t>
            </a:r>
            <a:r>
              <a:rPr lang="en-US" altLang="en-US" b="1" dirty="0" smtClean="0">
                <a:latin typeface="Arial" charset="0"/>
              </a:rPr>
              <a:t>Flexible Spending Accounts or FSAs</a:t>
            </a:r>
            <a:r>
              <a:rPr lang="en-US" altLang="en-US" dirty="0" smtClean="0">
                <a:latin typeface="Arial" charset="0"/>
              </a:rPr>
              <a:t>. </a:t>
            </a:r>
          </a:p>
          <a:p>
            <a:endParaRPr lang="en-US" altLang="en-US" dirty="0" smtClean="0">
              <a:latin typeface="Arial" charset="0"/>
            </a:endParaRPr>
          </a:p>
          <a:p>
            <a:r>
              <a:rPr lang="en-US" altLang="en-US" dirty="0" smtClean="0">
                <a:latin typeface="Arial" charset="0"/>
              </a:rPr>
              <a:t>The purpose of this presentation is to introduce you to the value of Flexible Spending Accounts or FSAs. </a:t>
            </a:r>
            <a:r>
              <a:rPr lang="en-US" altLang="en-US" dirty="0" smtClean="0">
                <a:solidFill>
                  <a:srgbClr val="666699"/>
                </a:solidFill>
                <a:latin typeface="Arial" charset="0"/>
              </a:rPr>
              <a:t>Have you taken advantage of an FSA? Here are just some of the advantages for you: </a:t>
            </a:r>
            <a:r>
              <a:rPr lang="en-US" altLang="en-US" b="1" dirty="0" smtClean="0">
                <a:solidFill>
                  <a:srgbClr val="666699"/>
                </a:solidFill>
                <a:latin typeface="Arial" charset="0"/>
              </a:rPr>
              <a:t> </a:t>
            </a:r>
          </a:p>
          <a:p>
            <a:pPr eaLnBrk="1" hangingPunct="1">
              <a:buFontTx/>
              <a:buChar char="•"/>
            </a:pPr>
            <a:r>
              <a:rPr lang="en-US" altLang="en-US" dirty="0" smtClean="0">
                <a:latin typeface="Arial" charset="0"/>
              </a:rPr>
              <a:t>You save money on income taxes – money you deposit into an FSA isn’t taxed</a:t>
            </a:r>
          </a:p>
          <a:p>
            <a:pPr eaLnBrk="1" hangingPunct="1">
              <a:buFontTx/>
              <a:buChar char="•"/>
            </a:pPr>
            <a:r>
              <a:rPr lang="en-US" altLang="en-US" dirty="0" smtClean="0">
                <a:latin typeface="Arial" charset="0"/>
              </a:rPr>
              <a:t>You can budget for medical expenses or dependent care expenses, like day care, that you know you’ll have to pay for </a:t>
            </a:r>
          </a:p>
        </p:txBody>
      </p:sp>
      <p:sp>
        <p:nvSpPr>
          <p:cNvPr id="4" name="Slide Number Placeholder 3"/>
          <p:cNvSpPr>
            <a:spLocks noGrp="1"/>
          </p:cNvSpPr>
          <p:nvPr>
            <p:ph type="sldNum" sz="quarter" idx="10"/>
          </p:nvPr>
        </p:nvSpPr>
        <p:spPr/>
        <p:txBody>
          <a:bodyPr/>
          <a:lstStyle/>
          <a:p>
            <a:fld id="{CF5AA975-38FE-CB43-AB9B-D7FAC8D83F9E}" type="slidenum">
              <a:rPr lang="en-US" smtClean="0"/>
              <a:t>3</a:t>
            </a:fld>
            <a:endParaRPr lang="en-US"/>
          </a:p>
        </p:txBody>
      </p:sp>
    </p:spTree>
    <p:extLst>
      <p:ext uri="{BB962C8B-B14F-4D97-AF65-F5344CB8AC3E}">
        <p14:creationId xmlns:p14="http://schemas.microsoft.com/office/powerpoint/2010/main" val="898735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87">
              <a:defRPr/>
            </a:pPr>
            <a:endParaRPr lang="en-US" dirty="0" smtClean="0">
              <a:solidFill>
                <a:srgbClr val="FF0000"/>
              </a:solidFill>
              <a:ea typeface="ＭＳ Ｐゴシック" charset="0"/>
              <a:cs typeface="ＭＳ Ｐゴシック" charset="0"/>
            </a:endParaRPr>
          </a:p>
        </p:txBody>
      </p:sp>
      <p:sp>
        <p:nvSpPr>
          <p:cNvPr id="4" name="Slide Number Placeholder 3"/>
          <p:cNvSpPr>
            <a:spLocks noGrp="1"/>
          </p:cNvSpPr>
          <p:nvPr>
            <p:ph type="sldNum" sz="quarter" idx="10"/>
          </p:nvPr>
        </p:nvSpPr>
        <p:spPr/>
        <p:txBody>
          <a:bodyPr/>
          <a:lstStyle/>
          <a:p>
            <a:fld id="{CF5AA975-38FE-CB43-AB9B-D7FAC8D83F9E}" type="slidenum">
              <a:rPr lang="en-US" smtClean="0"/>
              <a:t>4</a:t>
            </a:fld>
            <a:endParaRPr lang="en-US"/>
          </a:p>
        </p:txBody>
      </p:sp>
    </p:spTree>
    <p:extLst>
      <p:ext uri="{BB962C8B-B14F-4D97-AF65-F5344CB8AC3E}">
        <p14:creationId xmlns:p14="http://schemas.microsoft.com/office/powerpoint/2010/main" val="35548920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latin typeface="Arial" charset="0"/>
              </a:rPr>
              <a:t>By enrolling in a flexible spending account (FSA) through your employer, you choose to set aside money, before it is taxed, to pay for eligible medical and dependent care</a:t>
            </a:r>
          </a:p>
          <a:p>
            <a:pPr>
              <a:buFontTx/>
              <a:buChar char="•"/>
            </a:pPr>
            <a:r>
              <a:rPr lang="en-US" altLang="en-US" dirty="0" smtClean="0">
                <a:latin typeface="Arial" charset="0"/>
              </a:rPr>
              <a:t>You decide how much of your wages you want taken out of your paycheck and put into an FSA. </a:t>
            </a:r>
          </a:p>
          <a:p>
            <a:pPr>
              <a:buFontTx/>
              <a:buChar char="•"/>
            </a:pPr>
            <a:r>
              <a:rPr lang="en-US" altLang="en-US" dirty="0" smtClean="0">
                <a:latin typeface="Arial" charset="0"/>
              </a:rPr>
              <a:t>You don’t have to pay taxes on this money. </a:t>
            </a:r>
          </a:p>
          <a:p>
            <a:pPr>
              <a:buFontTx/>
              <a:buChar char="•"/>
            </a:pPr>
            <a:r>
              <a:rPr lang="en-US" altLang="en-US" dirty="0" smtClean="0">
                <a:latin typeface="Arial" charset="0"/>
              </a:rPr>
              <a:t>The federal  government and your employer can limit the amount you can put in.</a:t>
            </a:r>
          </a:p>
          <a:p>
            <a:endParaRPr lang="en-US" altLang="en-US" dirty="0" smtClean="0">
              <a:latin typeface="Arial" charset="0"/>
            </a:endParaRPr>
          </a:p>
          <a:p>
            <a:r>
              <a:rPr lang="en-US" altLang="en-US" dirty="0" smtClean="0">
                <a:latin typeface="Arial" charset="0"/>
              </a:rPr>
              <a:t>Let’s discuss FSAs in more detail.  </a:t>
            </a:r>
          </a:p>
          <a:p>
            <a:endParaRPr lang="en-US" dirty="0"/>
          </a:p>
        </p:txBody>
      </p:sp>
      <p:sp>
        <p:nvSpPr>
          <p:cNvPr id="4" name="Slide Number Placeholder 3"/>
          <p:cNvSpPr>
            <a:spLocks noGrp="1"/>
          </p:cNvSpPr>
          <p:nvPr>
            <p:ph type="sldNum" sz="quarter" idx="10"/>
          </p:nvPr>
        </p:nvSpPr>
        <p:spPr/>
        <p:txBody>
          <a:bodyPr/>
          <a:lstStyle/>
          <a:p>
            <a:fld id="{CF5AA975-38FE-CB43-AB9B-D7FAC8D83F9E}" type="slidenum">
              <a:rPr lang="en-US" smtClean="0"/>
              <a:t>5</a:t>
            </a:fld>
            <a:endParaRPr lang="en-US"/>
          </a:p>
        </p:txBody>
      </p:sp>
    </p:spTree>
    <p:extLst>
      <p:ext uri="{BB962C8B-B14F-4D97-AF65-F5344CB8AC3E}">
        <p14:creationId xmlns:p14="http://schemas.microsoft.com/office/powerpoint/2010/main" val="8681667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smtClean="0">
                <a:latin typeface="Arial" charset="0"/>
              </a:rPr>
              <a:t>A health care flexible spending account, or FSA, lets you set aside money from your paycheck, before it is taxed, to pay for eligible health care expenses. </a:t>
            </a:r>
          </a:p>
          <a:p>
            <a:pPr eaLnBrk="1" hangingPunct="1"/>
            <a:endParaRPr lang="en-US" altLang="en-US" dirty="0" smtClean="0">
              <a:latin typeface="Arial" charset="0"/>
            </a:endParaRPr>
          </a:p>
          <a:p>
            <a:r>
              <a:rPr lang="en-US" altLang="en-US" dirty="0" smtClean="0">
                <a:latin typeface="Arial" charset="0"/>
              </a:rPr>
              <a:t>A dependent care flexible spending account, lets you save even more by setting aside money to pay for eligible dependent care expenses.</a:t>
            </a:r>
          </a:p>
          <a:p>
            <a:endParaRPr lang="en-US" altLang="en-US" dirty="0" smtClean="0">
              <a:latin typeface="Arial" charset="0"/>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altLang="en-US" dirty="0" smtClean="0">
                <a:latin typeface="Arial" charset="0"/>
              </a:rPr>
              <a:t>A limited purpose FSA lets you set aside money to pay or reimburse yourself for eligible </a:t>
            </a:r>
            <a:r>
              <a:rPr lang="en-US" altLang="en-US" b="1" dirty="0" smtClean="0">
                <a:latin typeface="Arial" charset="0"/>
              </a:rPr>
              <a:t>dental and vision expenses only</a:t>
            </a:r>
            <a:r>
              <a:rPr lang="en-US" altLang="en-US" dirty="0" smtClean="0">
                <a:latin typeface="Arial" charset="0"/>
              </a:rPr>
              <a:t>.</a:t>
            </a:r>
            <a:r>
              <a:rPr lang="en-US" altLang="en-US" dirty="0" smtClean="0">
                <a:solidFill>
                  <a:srgbClr val="FF0000"/>
                </a:solidFill>
                <a:latin typeface="Arial" charset="0"/>
              </a:rPr>
              <a:t> This type of FSA</a:t>
            </a:r>
            <a:r>
              <a:rPr lang="en-US" altLang="en-US" baseline="0" dirty="0" smtClean="0">
                <a:solidFill>
                  <a:srgbClr val="FF0000"/>
                </a:solidFill>
                <a:latin typeface="Arial" charset="0"/>
              </a:rPr>
              <a:t> is compatible with a health savings account.</a:t>
            </a:r>
            <a:endParaRPr lang="en-US" altLang="en-US" dirty="0" smtClean="0">
              <a:latin typeface="Arial" charset="0"/>
            </a:endParaRPr>
          </a:p>
          <a:p>
            <a:endParaRPr lang="en-US" altLang="en-US" dirty="0" smtClean="0">
              <a:latin typeface="Arial" charset="0"/>
            </a:endParaRPr>
          </a:p>
          <a:p>
            <a:pPr eaLnBrk="1" hangingPunct="1"/>
            <a:endParaRPr lang="en-US" altLang="en-US" dirty="0" smtClean="0">
              <a:latin typeface="Arial" charset="0"/>
            </a:endParaRPr>
          </a:p>
        </p:txBody>
      </p:sp>
      <p:sp>
        <p:nvSpPr>
          <p:cNvPr id="4" name="Slide Number Placeholder 3"/>
          <p:cNvSpPr>
            <a:spLocks noGrp="1"/>
          </p:cNvSpPr>
          <p:nvPr>
            <p:ph type="sldNum" sz="quarter" idx="10"/>
          </p:nvPr>
        </p:nvSpPr>
        <p:spPr/>
        <p:txBody>
          <a:bodyPr/>
          <a:lstStyle/>
          <a:p>
            <a:fld id="{CF5AA975-38FE-CB43-AB9B-D7FAC8D83F9E}" type="slidenum">
              <a:rPr lang="en-US" smtClean="0"/>
              <a:t>6</a:t>
            </a:fld>
            <a:endParaRPr lang="en-US"/>
          </a:p>
        </p:txBody>
      </p:sp>
    </p:spTree>
    <p:extLst>
      <p:ext uri="{BB962C8B-B14F-4D97-AF65-F5344CB8AC3E}">
        <p14:creationId xmlns:p14="http://schemas.microsoft.com/office/powerpoint/2010/main" val="8681667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b="1" dirty="0" smtClean="0">
                <a:latin typeface="Arial" charset="0"/>
              </a:rPr>
              <a:t>How the FSA works</a:t>
            </a:r>
          </a:p>
          <a:p>
            <a:pPr eaLnBrk="1" hangingPunct="1"/>
            <a:r>
              <a:rPr lang="en-US" altLang="en-US" dirty="0" smtClean="0">
                <a:latin typeface="Arial" charset="0"/>
              </a:rPr>
              <a:t>1. Estimate your expenses for the year. Then decide how much money you want to</a:t>
            </a:r>
            <a:r>
              <a:rPr lang="en-US" altLang="en-US" baseline="0" dirty="0" smtClean="0">
                <a:latin typeface="Arial" charset="0"/>
              </a:rPr>
              <a:t> </a:t>
            </a:r>
            <a:r>
              <a:rPr lang="en-US" altLang="en-US" dirty="0" smtClean="0">
                <a:latin typeface="Arial" charset="0"/>
              </a:rPr>
              <a:t>set aside.</a:t>
            </a:r>
          </a:p>
          <a:p>
            <a:pPr eaLnBrk="1" hangingPunct="1"/>
            <a:r>
              <a:rPr lang="en-US" altLang="en-US" dirty="0" smtClean="0">
                <a:latin typeface="Arial" charset="0"/>
              </a:rPr>
              <a:t>2. You will enroll in the FSA when you enroll in your benefits. You must re-enroll each</a:t>
            </a:r>
            <a:r>
              <a:rPr lang="en-US" altLang="en-US" baseline="0" dirty="0" smtClean="0">
                <a:latin typeface="Arial" charset="0"/>
              </a:rPr>
              <a:t> </a:t>
            </a:r>
            <a:r>
              <a:rPr lang="en-US" altLang="en-US" dirty="0" smtClean="0">
                <a:latin typeface="Arial" charset="0"/>
              </a:rPr>
              <a:t>year even if you are not making any changes.</a:t>
            </a:r>
          </a:p>
          <a:p>
            <a:pPr eaLnBrk="1" hangingPunct="1"/>
            <a:r>
              <a:rPr lang="en-US" altLang="en-US" dirty="0" smtClean="0">
                <a:latin typeface="Arial" charset="0"/>
              </a:rPr>
              <a:t>3. Money will be set aside from each paycheck after the plan year starts and put into</a:t>
            </a:r>
            <a:r>
              <a:rPr lang="en-US" altLang="en-US" baseline="0" dirty="0" smtClean="0">
                <a:latin typeface="Arial" charset="0"/>
              </a:rPr>
              <a:t> </a:t>
            </a:r>
            <a:r>
              <a:rPr lang="en-US" altLang="en-US" dirty="0" smtClean="0">
                <a:latin typeface="Arial" charset="0"/>
              </a:rPr>
              <a:t>your FSA. You pay no taxes on that amount.</a:t>
            </a:r>
          </a:p>
          <a:p>
            <a:pPr eaLnBrk="1" hangingPunct="1"/>
            <a:r>
              <a:rPr lang="en-US" altLang="en-US" dirty="0" smtClean="0">
                <a:latin typeface="Arial" charset="0"/>
              </a:rPr>
              <a:t>4. As you pay for eligible expenses, you reimburse yourself from your FSA. The</a:t>
            </a:r>
          </a:p>
          <a:p>
            <a:pPr eaLnBrk="1" hangingPunct="1"/>
            <a:r>
              <a:rPr lang="en-US" altLang="en-US" dirty="0" smtClean="0">
                <a:latin typeface="Arial" charset="0"/>
              </a:rPr>
              <a:t>amount you save in taxes depends on how much you set aside and the amount of</a:t>
            </a:r>
          </a:p>
          <a:p>
            <a:pPr eaLnBrk="1" hangingPunct="1"/>
            <a:r>
              <a:rPr lang="en-US" altLang="en-US" dirty="0" smtClean="0">
                <a:latin typeface="Arial" charset="0"/>
              </a:rPr>
              <a:t>your expenses.</a:t>
            </a:r>
          </a:p>
          <a:p>
            <a:pPr eaLnBrk="1" hangingPunct="1"/>
            <a:endParaRPr lang="en-US" altLang="en-US" dirty="0" smtClean="0">
              <a:latin typeface="Arial" charset="0"/>
            </a:endParaRPr>
          </a:p>
        </p:txBody>
      </p:sp>
      <p:sp>
        <p:nvSpPr>
          <p:cNvPr id="4" name="Slide Number Placeholder 3"/>
          <p:cNvSpPr>
            <a:spLocks noGrp="1"/>
          </p:cNvSpPr>
          <p:nvPr>
            <p:ph type="sldNum" sz="quarter" idx="10"/>
          </p:nvPr>
        </p:nvSpPr>
        <p:spPr/>
        <p:txBody>
          <a:bodyPr/>
          <a:lstStyle/>
          <a:p>
            <a:fld id="{CF5AA975-38FE-CB43-AB9B-D7FAC8D83F9E}" type="slidenum">
              <a:rPr lang="en-US" smtClean="0"/>
              <a:t>7</a:t>
            </a:fld>
            <a:endParaRPr lang="en-US"/>
          </a:p>
        </p:txBody>
      </p:sp>
    </p:spTree>
    <p:extLst>
      <p:ext uri="{BB962C8B-B14F-4D97-AF65-F5344CB8AC3E}">
        <p14:creationId xmlns:p14="http://schemas.microsoft.com/office/powerpoint/2010/main" val="35548920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smtClean="0">
                <a:solidFill>
                  <a:srgbClr val="FF0000"/>
                </a:solidFill>
                <a:latin typeface="Arial" charset="0"/>
              </a:rPr>
              <a:t>The FSA “Use it or lose it: </a:t>
            </a:r>
            <a:r>
              <a:rPr lang="en-US" altLang="en-US" baseline="0" dirty="0" smtClean="0">
                <a:solidFill>
                  <a:srgbClr val="FF0000"/>
                </a:solidFill>
                <a:latin typeface="Arial" charset="0"/>
              </a:rPr>
              <a:t> </a:t>
            </a:r>
            <a:r>
              <a:rPr lang="en-US" altLang="en-US" b="1" dirty="0" smtClean="0">
                <a:solidFill>
                  <a:srgbClr val="FF0000"/>
                </a:solidFill>
                <a:latin typeface="Arial" charset="0"/>
              </a:rPr>
              <a:t>Receiving and purchasing</a:t>
            </a:r>
            <a:r>
              <a:rPr lang="en-US" altLang="en-US" b="1" baseline="0" dirty="0" smtClean="0">
                <a:solidFill>
                  <a:srgbClr val="FF0000"/>
                </a:solidFill>
                <a:latin typeface="Arial" charset="0"/>
              </a:rPr>
              <a:t> </a:t>
            </a:r>
            <a:r>
              <a:rPr lang="en-US" altLang="en-US" b="1" dirty="0" smtClean="0">
                <a:solidFill>
                  <a:srgbClr val="FF0000"/>
                </a:solidFill>
                <a:latin typeface="Arial" charset="0"/>
              </a:rPr>
              <a:t>eligible expenses/services</a:t>
            </a:r>
          </a:p>
          <a:p>
            <a:r>
              <a:rPr lang="en-US" altLang="en-US" dirty="0" smtClean="0">
                <a:solidFill>
                  <a:srgbClr val="FF0000"/>
                </a:solidFill>
                <a:latin typeface="Arial" charset="0"/>
              </a:rPr>
              <a:t>You have until </a:t>
            </a:r>
            <a:r>
              <a:rPr lang="en-US" altLang="en-US" b="1" dirty="0" smtClean="0">
                <a:solidFill>
                  <a:srgbClr val="FF0000"/>
                </a:solidFill>
                <a:latin typeface="Arial" charset="0"/>
              </a:rPr>
              <a:t>[Date]</a:t>
            </a:r>
            <a:r>
              <a:rPr lang="en-US" altLang="en-US" dirty="0" smtClean="0">
                <a:solidFill>
                  <a:srgbClr val="FF0000"/>
                </a:solidFill>
                <a:latin typeface="Arial" charset="0"/>
              </a:rPr>
              <a:t>, to receive services or purchase expenses if you wish to pay</a:t>
            </a:r>
            <a:r>
              <a:rPr lang="en-US" altLang="en-US" baseline="0" dirty="0" smtClean="0">
                <a:solidFill>
                  <a:srgbClr val="FF0000"/>
                </a:solidFill>
                <a:latin typeface="Arial" charset="0"/>
              </a:rPr>
              <a:t> </a:t>
            </a:r>
            <a:r>
              <a:rPr lang="en-US" altLang="en-US" dirty="0" smtClean="0">
                <a:solidFill>
                  <a:srgbClr val="FF0000"/>
                </a:solidFill>
                <a:latin typeface="Arial" charset="0"/>
              </a:rPr>
              <a:t>or be reimbursed for them with your FSA.</a:t>
            </a:r>
            <a:r>
              <a:rPr lang="en-US" altLang="en-US" baseline="0" dirty="0" smtClean="0">
                <a:solidFill>
                  <a:srgbClr val="FF0000"/>
                </a:solidFill>
                <a:latin typeface="Arial" charset="0"/>
              </a:rPr>
              <a:t> </a:t>
            </a:r>
            <a:r>
              <a:rPr lang="en-US" altLang="en-US" dirty="0" smtClean="0">
                <a:solidFill>
                  <a:srgbClr val="FF0000"/>
                </a:solidFill>
                <a:latin typeface="Arial" charset="0"/>
              </a:rPr>
              <a:t>After that date, any money you have not spent will be lost. This is the “use it or</a:t>
            </a:r>
            <a:r>
              <a:rPr lang="en-US" altLang="en-US" baseline="0" dirty="0" smtClean="0">
                <a:solidFill>
                  <a:srgbClr val="FF0000"/>
                </a:solidFill>
                <a:latin typeface="Arial" charset="0"/>
              </a:rPr>
              <a:t> </a:t>
            </a:r>
            <a:r>
              <a:rPr lang="en-US" altLang="en-US" dirty="0" smtClean="0">
                <a:solidFill>
                  <a:srgbClr val="FF0000"/>
                </a:solidFill>
                <a:latin typeface="Arial" charset="0"/>
              </a:rPr>
              <a:t>lose it” rule.</a:t>
            </a:r>
          </a:p>
          <a:p>
            <a:endParaRPr lang="en-US" altLang="en-US" dirty="0" smtClean="0">
              <a:solidFill>
                <a:srgbClr val="FF0000"/>
              </a:solidFill>
              <a:latin typeface="Arial" charset="0"/>
            </a:endParaRPr>
          </a:p>
          <a:p>
            <a:r>
              <a:rPr lang="en-US" altLang="en-US" dirty="0" smtClean="0">
                <a:solidFill>
                  <a:srgbClr val="FF0000"/>
                </a:solidFill>
                <a:latin typeface="Arial" charset="0"/>
              </a:rPr>
              <a:t>Or you have a grace</a:t>
            </a:r>
            <a:r>
              <a:rPr lang="en-US" altLang="en-US" baseline="0" dirty="0" smtClean="0">
                <a:solidFill>
                  <a:srgbClr val="FF0000"/>
                </a:solidFill>
                <a:latin typeface="Arial" charset="0"/>
              </a:rPr>
              <a:t> period which provides you 2.5 more months to spend and submit for reimbursement.</a:t>
            </a:r>
          </a:p>
          <a:p>
            <a:endParaRPr lang="en-US" altLang="en-US" baseline="0" dirty="0" smtClean="0">
              <a:solidFill>
                <a:srgbClr val="FF0000"/>
              </a:solidFill>
              <a:latin typeface="Arial" charset="0"/>
            </a:endParaRPr>
          </a:p>
          <a:p>
            <a:r>
              <a:rPr lang="en-US" altLang="en-US" baseline="0" dirty="0" smtClean="0">
                <a:solidFill>
                  <a:srgbClr val="FF0000"/>
                </a:solidFill>
                <a:latin typeface="Arial" charset="0"/>
              </a:rPr>
              <a:t>Or you eligible for a carryover amount of up to $500 from the previous plan year that is available to you this year in addition to this year’s election amount</a:t>
            </a:r>
            <a:endParaRPr lang="en-US" altLang="en-US" dirty="0" smtClean="0">
              <a:solidFill>
                <a:srgbClr val="FF0000"/>
              </a:solidFill>
              <a:latin typeface="Arial" charset="0"/>
            </a:endParaRPr>
          </a:p>
          <a:p>
            <a:endParaRPr lang="en-US" altLang="en-US" dirty="0" smtClean="0">
              <a:latin typeface="Arial" charset="0"/>
            </a:endParaRPr>
          </a:p>
        </p:txBody>
      </p:sp>
      <p:sp>
        <p:nvSpPr>
          <p:cNvPr id="4" name="Slide Number Placeholder 3"/>
          <p:cNvSpPr>
            <a:spLocks noGrp="1"/>
          </p:cNvSpPr>
          <p:nvPr>
            <p:ph type="sldNum" sz="quarter" idx="10"/>
          </p:nvPr>
        </p:nvSpPr>
        <p:spPr/>
        <p:txBody>
          <a:bodyPr/>
          <a:lstStyle/>
          <a:p>
            <a:fld id="{CF5AA975-38FE-CB43-AB9B-D7FAC8D83F9E}" type="slidenum">
              <a:rPr lang="en-US" smtClean="0"/>
              <a:t>8</a:t>
            </a:fld>
            <a:endParaRPr lang="en-US"/>
          </a:p>
        </p:txBody>
      </p:sp>
    </p:spTree>
    <p:extLst>
      <p:ext uri="{BB962C8B-B14F-4D97-AF65-F5344CB8AC3E}">
        <p14:creationId xmlns:p14="http://schemas.microsoft.com/office/powerpoint/2010/main" val="35548920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87">
              <a:defRPr/>
            </a:pPr>
            <a:endParaRPr lang="en-US" dirty="0" smtClean="0">
              <a:solidFill>
                <a:srgbClr val="FF0000"/>
              </a:solidFill>
              <a:ea typeface="ＭＳ Ｐゴシック" charset="0"/>
              <a:cs typeface="ＭＳ Ｐゴシック" charset="0"/>
            </a:endParaRPr>
          </a:p>
        </p:txBody>
      </p:sp>
      <p:sp>
        <p:nvSpPr>
          <p:cNvPr id="4" name="Slide Number Placeholder 3"/>
          <p:cNvSpPr>
            <a:spLocks noGrp="1"/>
          </p:cNvSpPr>
          <p:nvPr>
            <p:ph type="sldNum" sz="quarter" idx="10"/>
          </p:nvPr>
        </p:nvSpPr>
        <p:spPr/>
        <p:txBody>
          <a:bodyPr/>
          <a:lstStyle/>
          <a:p>
            <a:fld id="{CF5AA975-38FE-CB43-AB9B-D7FAC8D83F9E}" type="slidenum">
              <a:rPr lang="en-US" smtClean="0"/>
              <a:t>9</a:t>
            </a:fld>
            <a:endParaRPr lang="en-US"/>
          </a:p>
        </p:txBody>
      </p:sp>
    </p:spTree>
    <p:extLst>
      <p:ext uri="{BB962C8B-B14F-4D97-AF65-F5344CB8AC3E}">
        <p14:creationId xmlns:p14="http://schemas.microsoft.com/office/powerpoint/2010/main" val="355489208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32555"/>
            <a:ext cx="7867841" cy="1470025"/>
          </a:xfrm>
        </p:spPr>
        <p:txBody>
          <a:bodyPr>
            <a:normAutofit/>
          </a:bodyPr>
          <a:lstStyle>
            <a:lvl1pPr algn="l">
              <a:defRPr sz="4000" b="0" i="0">
                <a:solidFill>
                  <a:schemeClr val="accent1"/>
                </a:solidFill>
                <a:latin typeface="UHC Sans Light"/>
                <a:cs typeface="UHC Sans Light"/>
              </a:defRPr>
            </a:lvl1pPr>
          </a:lstStyle>
          <a:p>
            <a:r>
              <a:rPr lang="en-US" dirty="0" smtClean="0"/>
              <a:t>Click to edit Master title style</a:t>
            </a:r>
            <a:endParaRPr lang="en-US" dirty="0"/>
          </a:p>
        </p:txBody>
      </p:sp>
      <p:sp>
        <p:nvSpPr>
          <p:cNvPr id="3" name="Subtitle 2"/>
          <p:cNvSpPr>
            <a:spLocks noGrp="1"/>
          </p:cNvSpPr>
          <p:nvPr>
            <p:ph type="subTitle" idx="1" hasCustomPrompt="1"/>
          </p:nvPr>
        </p:nvSpPr>
        <p:spPr>
          <a:xfrm>
            <a:off x="685800" y="806599"/>
            <a:ext cx="6400800" cy="1752600"/>
          </a:xfrm>
        </p:spPr>
        <p:txBody>
          <a:bodyPr>
            <a:normAutofit/>
          </a:bodyPr>
          <a:lstStyle>
            <a:lvl1pPr marL="0" indent="0" algn="l">
              <a:buNone/>
              <a:defRPr sz="2000" b="0" i="0">
                <a:solidFill>
                  <a:schemeClr val="tx2"/>
                </a:solidFill>
                <a:latin typeface="UHC Sans Light"/>
                <a:cs typeface="UHC Sans Ligh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6" name="SmartArt Placeholder 15"/>
          <p:cNvSpPr>
            <a:spLocks noGrp="1"/>
          </p:cNvSpPr>
          <p:nvPr>
            <p:ph type="dgm" sz="quarter" idx="11" hasCustomPrompt="1"/>
          </p:nvPr>
        </p:nvSpPr>
        <p:spPr>
          <a:xfrm>
            <a:off x="674469" y="6023867"/>
            <a:ext cx="2808288" cy="552240"/>
          </a:xfrm>
        </p:spPr>
        <p:txBody>
          <a:bodyPr/>
          <a:lstStyle>
            <a:lvl1pPr marL="0" indent="0">
              <a:buNone/>
              <a:defRPr b="0" i="0">
                <a:latin typeface="UHC Sans Light"/>
                <a:cs typeface="UHC Sans Light"/>
              </a:defRPr>
            </a:lvl1pPr>
          </a:lstStyle>
          <a:p>
            <a:r>
              <a:rPr lang="en-US" dirty="0" smtClean="0"/>
              <a:t>&lt;LOGO&gt;</a:t>
            </a:r>
            <a:endParaRPr lang="en-US" dirty="0"/>
          </a:p>
        </p:txBody>
      </p:sp>
      <p:pic>
        <p:nvPicPr>
          <p:cNvPr id="9" name="Picture 8"/>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6202702" y="6023867"/>
            <a:ext cx="2524455" cy="513633"/>
          </a:xfrm>
          <a:prstGeom prst="rect">
            <a:avLst/>
          </a:prstGeom>
        </p:spPr>
      </p:pic>
    </p:spTree>
    <p:extLst>
      <p:ext uri="{BB962C8B-B14F-4D97-AF65-F5344CB8AC3E}">
        <p14:creationId xmlns:p14="http://schemas.microsoft.com/office/powerpoint/2010/main" val="3020382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Title and Content">
    <p:bg>
      <p:bgPr>
        <a:solidFill>
          <a:srgbClr val="FFD2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51366" y="1710332"/>
            <a:ext cx="6365502" cy="3196270"/>
          </a:xfrm>
        </p:spPr>
        <p:txBody>
          <a:bodyPr>
            <a:noAutofit/>
          </a:bodyPr>
          <a:lstStyle>
            <a:lvl1pPr algn="l">
              <a:defRPr sz="4400" b="0" i="0">
                <a:solidFill>
                  <a:srgbClr val="F2F2F2"/>
                </a:solidFill>
                <a:latin typeface="UHC Sans Light"/>
                <a:cs typeface="UHC Sans Light"/>
              </a:defRPr>
            </a:lvl1pPr>
          </a:lstStyle>
          <a:p>
            <a:r>
              <a:rPr lang="en-US" dirty="0" smtClean="0"/>
              <a:t>Click to edit Master title style</a:t>
            </a:r>
            <a:endParaRPr lang="en-US" dirty="0"/>
          </a:p>
        </p:txBody>
      </p:sp>
      <p:sp>
        <p:nvSpPr>
          <p:cNvPr id="5" name="Footer Placeholder 4"/>
          <p:cNvSpPr>
            <a:spLocks noGrp="1"/>
          </p:cNvSpPr>
          <p:nvPr>
            <p:ph type="ftr" sz="quarter" idx="11"/>
          </p:nvPr>
        </p:nvSpPr>
        <p:spPr>
          <a:xfrm>
            <a:off x="1451366" y="6356350"/>
            <a:ext cx="6365502" cy="365125"/>
          </a:xfrm>
        </p:spPr>
        <p:txBody>
          <a:bodyPr anchor="b"/>
          <a:lstStyle>
            <a:lvl1pPr algn="r">
              <a:defRPr sz="800" b="0" i="0" baseline="0">
                <a:solidFill>
                  <a:srgbClr val="F2F2F2"/>
                </a:solidFill>
                <a:latin typeface="UHC Sans Light"/>
                <a:cs typeface="UHC Sans Light"/>
              </a:defRPr>
            </a:lvl1pPr>
          </a:lstStyle>
          <a:p>
            <a:r>
              <a:rPr lang="en-US" dirty="0" smtClean="0"/>
              <a:t>Proprietary Information of UnitedHealth Group. Do not distribute or reproduce without express permission of UnitedHealth Group.</a:t>
            </a:r>
            <a:endParaRPr lang="en-US" dirty="0"/>
          </a:p>
        </p:txBody>
      </p:sp>
      <p:sp>
        <p:nvSpPr>
          <p:cNvPr id="6" name="Slide Number Placeholder 5"/>
          <p:cNvSpPr>
            <a:spLocks noGrp="1"/>
          </p:cNvSpPr>
          <p:nvPr>
            <p:ph type="sldNum" sz="quarter" idx="12"/>
          </p:nvPr>
        </p:nvSpPr>
        <p:spPr>
          <a:xfrm>
            <a:off x="8085054" y="6356350"/>
            <a:ext cx="601745" cy="365125"/>
          </a:xfrm>
        </p:spPr>
        <p:txBody>
          <a:bodyPr anchor="b"/>
          <a:lstStyle>
            <a:lvl1pPr>
              <a:defRPr sz="1000" b="1" i="0">
                <a:solidFill>
                  <a:srgbClr val="F2F2F2"/>
                </a:solidFill>
                <a:latin typeface="UHC Sans Regular"/>
                <a:cs typeface="UHC Sans Regular"/>
              </a:defRPr>
            </a:lvl1pPr>
          </a:lstStyle>
          <a:p>
            <a:fld id="{40499D0C-0C7E-4B41-A887-ABFF4D3AD018}" type="slidenum">
              <a:rPr lang="en-US" smtClean="0"/>
              <a:pPr/>
              <a:t>‹#›</a:t>
            </a:fld>
            <a:endParaRPr lang="en-US" dirty="0"/>
          </a:p>
        </p:txBody>
      </p:sp>
      <p:sp>
        <p:nvSpPr>
          <p:cNvPr id="8" name="Text Placeholder 7"/>
          <p:cNvSpPr>
            <a:spLocks noGrp="1"/>
          </p:cNvSpPr>
          <p:nvPr>
            <p:ph type="body" sz="quarter" idx="13" hasCustomPrompt="1"/>
          </p:nvPr>
        </p:nvSpPr>
        <p:spPr>
          <a:xfrm>
            <a:off x="3709987" y="400837"/>
            <a:ext cx="4976813" cy="285457"/>
          </a:xfrm>
        </p:spPr>
        <p:txBody>
          <a:bodyPr>
            <a:normAutofit/>
          </a:bodyPr>
          <a:lstStyle>
            <a:lvl1pPr marL="0" indent="0" algn="r">
              <a:buNone/>
              <a:defRPr sz="1200" b="0" i="0" baseline="0">
                <a:solidFill>
                  <a:srgbClr val="F2F2F2"/>
                </a:solidFill>
                <a:latin typeface="UHC Sans Light"/>
                <a:cs typeface="UHC Sans Light"/>
              </a:defRPr>
            </a:lvl1pPr>
          </a:lstStyle>
          <a:p>
            <a:pPr lvl="0"/>
            <a:r>
              <a:rPr lang="en-US" dirty="0" smtClean="0"/>
              <a:t>SECTION </a:t>
            </a:r>
            <a:endParaRPr lang="en-US" dirty="0"/>
          </a:p>
        </p:txBody>
      </p:sp>
    </p:spTree>
    <p:extLst>
      <p:ext uri="{BB962C8B-B14F-4D97-AF65-F5344CB8AC3E}">
        <p14:creationId xmlns:p14="http://schemas.microsoft.com/office/powerpoint/2010/main" val="309033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7_Section Header">
    <p:spTree>
      <p:nvGrpSpPr>
        <p:cNvPr id="1" name=""/>
        <p:cNvGrpSpPr/>
        <p:nvPr/>
      </p:nvGrpSpPr>
      <p:grpSpPr>
        <a:xfrm>
          <a:off x="0" y="0"/>
          <a:ext cx="0" cy="0"/>
          <a:chOff x="0" y="0"/>
          <a:chExt cx="0" cy="0"/>
        </a:xfrm>
      </p:grpSpPr>
      <p:sp>
        <p:nvSpPr>
          <p:cNvPr id="7" name="Rectangle 6"/>
          <p:cNvSpPr/>
          <p:nvPr userDrawn="1"/>
        </p:nvSpPr>
        <p:spPr>
          <a:xfrm>
            <a:off x="0" y="0"/>
            <a:ext cx="3233615" cy="687287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itle 1"/>
          <p:cNvSpPr>
            <a:spLocks noGrp="1"/>
          </p:cNvSpPr>
          <p:nvPr>
            <p:ph type="ctrTitle"/>
          </p:nvPr>
        </p:nvSpPr>
        <p:spPr>
          <a:xfrm>
            <a:off x="3665415" y="1944103"/>
            <a:ext cx="5014543" cy="1470025"/>
          </a:xfrm>
        </p:spPr>
        <p:txBody>
          <a:bodyPr>
            <a:normAutofit/>
          </a:bodyPr>
          <a:lstStyle>
            <a:lvl1pPr algn="l">
              <a:defRPr sz="4000" b="0" i="0">
                <a:solidFill>
                  <a:schemeClr val="accent1"/>
                </a:solidFill>
                <a:latin typeface="UHC Sans Light"/>
                <a:cs typeface="UHC Sans Light"/>
              </a:defRPr>
            </a:lvl1pPr>
          </a:lstStyle>
          <a:p>
            <a:r>
              <a:rPr lang="en-US" dirty="0" smtClean="0"/>
              <a:t>Click to edit Master title style</a:t>
            </a:r>
            <a:endParaRPr lang="en-US" dirty="0"/>
          </a:p>
        </p:txBody>
      </p:sp>
      <p:sp>
        <p:nvSpPr>
          <p:cNvPr id="9" name="Subtitle 2"/>
          <p:cNvSpPr>
            <a:spLocks noGrp="1"/>
          </p:cNvSpPr>
          <p:nvPr>
            <p:ph type="subTitle" idx="1" hasCustomPrompt="1"/>
          </p:nvPr>
        </p:nvSpPr>
        <p:spPr>
          <a:xfrm>
            <a:off x="3665415" y="3505044"/>
            <a:ext cx="6400800" cy="1752600"/>
          </a:xfrm>
        </p:spPr>
        <p:txBody>
          <a:bodyPr>
            <a:normAutofit/>
          </a:bodyPr>
          <a:lstStyle>
            <a:lvl1pPr marL="0" indent="0" algn="l">
              <a:buNone/>
              <a:defRPr sz="1500" b="0" i="0">
                <a:solidFill>
                  <a:schemeClr val="tx1"/>
                </a:solidFill>
                <a:latin typeface="UHC Sans Regular"/>
                <a:cs typeface="UHC 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0" name="Text Placeholder 7"/>
          <p:cNvSpPr>
            <a:spLocks noGrp="1"/>
          </p:cNvSpPr>
          <p:nvPr>
            <p:ph type="body" sz="quarter" idx="13" hasCustomPrompt="1"/>
          </p:nvPr>
        </p:nvSpPr>
        <p:spPr>
          <a:xfrm>
            <a:off x="320064" y="400837"/>
            <a:ext cx="4976813" cy="285457"/>
          </a:xfrm>
        </p:spPr>
        <p:txBody>
          <a:bodyPr>
            <a:normAutofit/>
          </a:bodyPr>
          <a:lstStyle>
            <a:lvl1pPr marL="0" indent="0" algn="l">
              <a:buNone/>
              <a:defRPr sz="1200" b="0" i="0" baseline="0">
                <a:solidFill>
                  <a:srgbClr val="F2F2F2"/>
                </a:solidFill>
                <a:latin typeface="UHC Sans Light"/>
                <a:cs typeface="UHC Sans Light"/>
              </a:defRPr>
            </a:lvl1pPr>
          </a:lstStyle>
          <a:p>
            <a:pPr lvl="0"/>
            <a:r>
              <a:rPr lang="en-US" dirty="0" smtClean="0"/>
              <a:t>SECTION </a:t>
            </a:r>
            <a:endParaRPr lang="en-US" dirty="0"/>
          </a:p>
        </p:txBody>
      </p:sp>
      <p:sp>
        <p:nvSpPr>
          <p:cNvPr id="11" name="Footer Placeholder 4"/>
          <p:cNvSpPr>
            <a:spLocks noGrp="1"/>
          </p:cNvSpPr>
          <p:nvPr>
            <p:ph type="ftr" sz="quarter" idx="11"/>
          </p:nvPr>
        </p:nvSpPr>
        <p:spPr>
          <a:xfrm>
            <a:off x="3731846" y="6356350"/>
            <a:ext cx="5089768" cy="365125"/>
          </a:xfrm>
        </p:spPr>
        <p:txBody>
          <a:bodyPr anchor="b"/>
          <a:lstStyle>
            <a:lvl1pPr algn="r">
              <a:defRPr sz="700" b="0" i="0">
                <a:latin typeface="UHC Sans Light"/>
                <a:cs typeface="UHC Sans Light"/>
              </a:defRPr>
            </a:lvl1pPr>
          </a:lstStyle>
          <a:p>
            <a:r>
              <a:rPr lang="en-US" dirty="0" smtClean="0"/>
              <a:t>Proprietary Information of UnitedHealth Group. Do not distribute or reproduce without express permission of UnitedHealth Group.</a:t>
            </a:r>
            <a:endParaRPr lang="en-US" dirty="0"/>
          </a:p>
        </p:txBody>
      </p:sp>
      <p:pic>
        <p:nvPicPr>
          <p:cNvPr id="12" name="Picture 11" descr="UHCLogo.jp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141307" y="6102129"/>
            <a:ext cx="1680307" cy="377063"/>
          </a:xfrm>
          <a:prstGeom prst="rect">
            <a:avLst/>
          </a:prstGeom>
        </p:spPr>
      </p:pic>
    </p:spTree>
    <p:extLst>
      <p:ext uri="{BB962C8B-B14F-4D97-AF65-F5344CB8AC3E}">
        <p14:creationId xmlns:p14="http://schemas.microsoft.com/office/powerpoint/2010/main" val="6243994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8_Section Header">
    <p:spTree>
      <p:nvGrpSpPr>
        <p:cNvPr id="1" name=""/>
        <p:cNvGrpSpPr/>
        <p:nvPr/>
      </p:nvGrpSpPr>
      <p:grpSpPr>
        <a:xfrm>
          <a:off x="0" y="0"/>
          <a:ext cx="0" cy="0"/>
          <a:chOff x="0" y="0"/>
          <a:chExt cx="0" cy="0"/>
        </a:xfrm>
      </p:grpSpPr>
      <p:sp>
        <p:nvSpPr>
          <p:cNvPr id="7" name="Rectangle 6"/>
          <p:cNvSpPr/>
          <p:nvPr userDrawn="1"/>
        </p:nvSpPr>
        <p:spPr>
          <a:xfrm>
            <a:off x="0" y="0"/>
            <a:ext cx="3233615" cy="6872872"/>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itle 1"/>
          <p:cNvSpPr>
            <a:spLocks noGrp="1"/>
          </p:cNvSpPr>
          <p:nvPr>
            <p:ph type="ctrTitle"/>
          </p:nvPr>
        </p:nvSpPr>
        <p:spPr>
          <a:xfrm>
            <a:off x="3665415" y="1944103"/>
            <a:ext cx="5014543" cy="1470025"/>
          </a:xfrm>
        </p:spPr>
        <p:txBody>
          <a:bodyPr>
            <a:normAutofit/>
          </a:bodyPr>
          <a:lstStyle>
            <a:lvl1pPr algn="l">
              <a:defRPr sz="4000" b="0" i="0">
                <a:solidFill>
                  <a:schemeClr val="accent2"/>
                </a:solidFill>
                <a:latin typeface="UHC Sans Light"/>
                <a:cs typeface="UHC Sans Light"/>
              </a:defRPr>
            </a:lvl1pPr>
          </a:lstStyle>
          <a:p>
            <a:r>
              <a:rPr lang="en-US" dirty="0" smtClean="0"/>
              <a:t>Click to edit Master title style</a:t>
            </a:r>
            <a:endParaRPr lang="en-US" dirty="0"/>
          </a:p>
        </p:txBody>
      </p:sp>
      <p:sp>
        <p:nvSpPr>
          <p:cNvPr id="9" name="Subtitle 2"/>
          <p:cNvSpPr>
            <a:spLocks noGrp="1"/>
          </p:cNvSpPr>
          <p:nvPr>
            <p:ph type="subTitle" idx="1" hasCustomPrompt="1"/>
          </p:nvPr>
        </p:nvSpPr>
        <p:spPr>
          <a:xfrm>
            <a:off x="3665415" y="3505044"/>
            <a:ext cx="6400800" cy="1752600"/>
          </a:xfrm>
        </p:spPr>
        <p:txBody>
          <a:bodyPr>
            <a:normAutofit/>
          </a:bodyPr>
          <a:lstStyle>
            <a:lvl1pPr marL="0" indent="0" algn="l">
              <a:buNone/>
              <a:defRPr sz="1500" b="0" i="0">
                <a:solidFill>
                  <a:schemeClr val="tx1"/>
                </a:solidFill>
                <a:latin typeface="UHC Sans Regular"/>
                <a:cs typeface="UHC 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0" name="Text Placeholder 7"/>
          <p:cNvSpPr>
            <a:spLocks noGrp="1"/>
          </p:cNvSpPr>
          <p:nvPr>
            <p:ph type="body" sz="quarter" idx="13" hasCustomPrompt="1"/>
          </p:nvPr>
        </p:nvSpPr>
        <p:spPr>
          <a:xfrm>
            <a:off x="320064" y="400837"/>
            <a:ext cx="4976813" cy="285457"/>
          </a:xfrm>
        </p:spPr>
        <p:txBody>
          <a:bodyPr>
            <a:normAutofit/>
          </a:bodyPr>
          <a:lstStyle>
            <a:lvl1pPr marL="0" indent="0" algn="l">
              <a:buNone/>
              <a:defRPr sz="1200" b="0" i="0" baseline="0">
                <a:solidFill>
                  <a:srgbClr val="F2F2F2"/>
                </a:solidFill>
                <a:latin typeface="UHC Sans Light"/>
                <a:cs typeface="UHC Sans Light"/>
              </a:defRPr>
            </a:lvl1pPr>
          </a:lstStyle>
          <a:p>
            <a:pPr lvl="0"/>
            <a:r>
              <a:rPr lang="en-US" dirty="0" smtClean="0"/>
              <a:t>SECTION </a:t>
            </a:r>
            <a:endParaRPr lang="en-US" dirty="0"/>
          </a:p>
        </p:txBody>
      </p:sp>
      <p:sp>
        <p:nvSpPr>
          <p:cNvPr id="11" name="Footer Placeholder 4"/>
          <p:cNvSpPr>
            <a:spLocks noGrp="1"/>
          </p:cNvSpPr>
          <p:nvPr>
            <p:ph type="ftr" sz="quarter" idx="11"/>
          </p:nvPr>
        </p:nvSpPr>
        <p:spPr>
          <a:xfrm>
            <a:off x="3731846" y="6356350"/>
            <a:ext cx="5089768" cy="365125"/>
          </a:xfrm>
        </p:spPr>
        <p:txBody>
          <a:bodyPr anchor="b"/>
          <a:lstStyle>
            <a:lvl1pPr algn="r">
              <a:defRPr sz="700" b="0" i="0">
                <a:latin typeface="UHC Sans Light"/>
                <a:cs typeface="UHC Sans Light"/>
              </a:defRPr>
            </a:lvl1pPr>
          </a:lstStyle>
          <a:p>
            <a:r>
              <a:rPr lang="en-US" dirty="0" smtClean="0"/>
              <a:t>Proprietary Information of UnitedHealth Group. Do not distribute or reproduce without express permission of UnitedHealth Group.</a:t>
            </a:r>
            <a:endParaRPr lang="en-US" dirty="0"/>
          </a:p>
        </p:txBody>
      </p:sp>
      <p:pic>
        <p:nvPicPr>
          <p:cNvPr id="12" name="Picture 11" descr="UHCLogo.jp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141307" y="6102129"/>
            <a:ext cx="1680307" cy="377063"/>
          </a:xfrm>
          <a:prstGeom prst="rect">
            <a:avLst/>
          </a:prstGeom>
        </p:spPr>
      </p:pic>
    </p:spTree>
    <p:extLst>
      <p:ext uri="{BB962C8B-B14F-4D97-AF65-F5344CB8AC3E}">
        <p14:creationId xmlns:p14="http://schemas.microsoft.com/office/powerpoint/2010/main" val="18386054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7" name="Rectangle 6"/>
          <p:cNvSpPr/>
          <p:nvPr userDrawn="1"/>
        </p:nvSpPr>
        <p:spPr>
          <a:xfrm>
            <a:off x="0" y="0"/>
            <a:ext cx="3233615" cy="6872872"/>
          </a:xfrm>
          <a:prstGeom prst="rect">
            <a:avLst/>
          </a:prstGeom>
          <a:solidFill>
            <a:srgbClr val="00BCD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endParaRPr>
          </a:p>
        </p:txBody>
      </p:sp>
      <p:sp>
        <p:nvSpPr>
          <p:cNvPr id="8" name="Title 1"/>
          <p:cNvSpPr>
            <a:spLocks noGrp="1"/>
          </p:cNvSpPr>
          <p:nvPr>
            <p:ph type="ctrTitle"/>
          </p:nvPr>
        </p:nvSpPr>
        <p:spPr>
          <a:xfrm>
            <a:off x="3665415" y="1944103"/>
            <a:ext cx="5014543" cy="1470025"/>
          </a:xfrm>
        </p:spPr>
        <p:txBody>
          <a:bodyPr>
            <a:normAutofit/>
          </a:bodyPr>
          <a:lstStyle>
            <a:lvl1pPr algn="l">
              <a:defRPr sz="4000" b="0" i="0">
                <a:solidFill>
                  <a:schemeClr val="accent3"/>
                </a:solidFill>
                <a:latin typeface="UHC Sans Light"/>
                <a:cs typeface="UHC Sans Light"/>
              </a:defRPr>
            </a:lvl1pPr>
          </a:lstStyle>
          <a:p>
            <a:r>
              <a:rPr lang="en-US" dirty="0" smtClean="0"/>
              <a:t>Click to edit Master title style</a:t>
            </a:r>
            <a:endParaRPr lang="en-US" dirty="0"/>
          </a:p>
        </p:txBody>
      </p:sp>
      <p:sp>
        <p:nvSpPr>
          <p:cNvPr id="9" name="Subtitle 2"/>
          <p:cNvSpPr>
            <a:spLocks noGrp="1"/>
          </p:cNvSpPr>
          <p:nvPr>
            <p:ph type="subTitle" idx="1" hasCustomPrompt="1"/>
          </p:nvPr>
        </p:nvSpPr>
        <p:spPr>
          <a:xfrm>
            <a:off x="3665415" y="3505044"/>
            <a:ext cx="6400800" cy="1752600"/>
          </a:xfrm>
        </p:spPr>
        <p:txBody>
          <a:bodyPr>
            <a:normAutofit/>
          </a:bodyPr>
          <a:lstStyle>
            <a:lvl1pPr marL="0" indent="0" algn="l">
              <a:buNone/>
              <a:defRPr sz="1500" b="0" i="0">
                <a:solidFill>
                  <a:schemeClr val="tx1"/>
                </a:solidFill>
                <a:latin typeface="UHC Sans Regular"/>
                <a:cs typeface="UHC 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0" name="Text Placeholder 7"/>
          <p:cNvSpPr>
            <a:spLocks noGrp="1"/>
          </p:cNvSpPr>
          <p:nvPr>
            <p:ph type="body" sz="quarter" idx="13" hasCustomPrompt="1"/>
          </p:nvPr>
        </p:nvSpPr>
        <p:spPr>
          <a:xfrm>
            <a:off x="320064" y="400837"/>
            <a:ext cx="4976813" cy="285457"/>
          </a:xfrm>
        </p:spPr>
        <p:txBody>
          <a:bodyPr>
            <a:normAutofit/>
          </a:bodyPr>
          <a:lstStyle>
            <a:lvl1pPr marL="0" indent="0" algn="l">
              <a:buNone/>
              <a:defRPr sz="1200" b="0" i="0" baseline="0">
                <a:solidFill>
                  <a:srgbClr val="F2F2F2"/>
                </a:solidFill>
                <a:latin typeface="UHC Sans Light"/>
                <a:cs typeface="UHC Sans Light"/>
              </a:defRPr>
            </a:lvl1pPr>
          </a:lstStyle>
          <a:p>
            <a:pPr lvl="0"/>
            <a:r>
              <a:rPr lang="en-US" dirty="0" smtClean="0"/>
              <a:t>SECTION </a:t>
            </a:r>
            <a:endParaRPr lang="en-US" dirty="0"/>
          </a:p>
        </p:txBody>
      </p:sp>
      <p:sp>
        <p:nvSpPr>
          <p:cNvPr id="11" name="Footer Placeholder 4"/>
          <p:cNvSpPr>
            <a:spLocks noGrp="1"/>
          </p:cNvSpPr>
          <p:nvPr>
            <p:ph type="ftr" sz="quarter" idx="11"/>
          </p:nvPr>
        </p:nvSpPr>
        <p:spPr>
          <a:xfrm>
            <a:off x="3731846" y="6356350"/>
            <a:ext cx="5089768" cy="365125"/>
          </a:xfrm>
        </p:spPr>
        <p:txBody>
          <a:bodyPr anchor="b"/>
          <a:lstStyle>
            <a:lvl1pPr algn="r">
              <a:defRPr sz="700" b="0" i="0">
                <a:latin typeface="UHC Sans Light"/>
                <a:cs typeface="UHC Sans Light"/>
              </a:defRPr>
            </a:lvl1pPr>
          </a:lstStyle>
          <a:p>
            <a:r>
              <a:rPr lang="en-US" dirty="0" smtClean="0"/>
              <a:t>Proprietary Information of UnitedHealth Group. Do not distribute or reproduce without express permission of UnitedHealth Group.</a:t>
            </a:r>
            <a:endParaRPr lang="en-US" dirty="0"/>
          </a:p>
        </p:txBody>
      </p:sp>
      <p:pic>
        <p:nvPicPr>
          <p:cNvPr id="12" name="Picture 11" descr="UHCLogo.jp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141307" y="6102129"/>
            <a:ext cx="1680307" cy="377063"/>
          </a:xfrm>
          <a:prstGeom prst="rect">
            <a:avLst/>
          </a:prstGeom>
        </p:spPr>
      </p:pic>
    </p:spTree>
    <p:extLst>
      <p:ext uri="{BB962C8B-B14F-4D97-AF65-F5344CB8AC3E}">
        <p14:creationId xmlns:p14="http://schemas.microsoft.com/office/powerpoint/2010/main" val="14341989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0_Section Header">
    <p:spTree>
      <p:nvGrpSpPr>
        <p:cNvPr id="1" name=""/>
        <p:cNvGrpSpPr/>
        <p:nvPr/>
      </p:nvGrpSpPr>
      <p:grpSpPr>
        <a:xfrm>
          <a:off x="0" y="0"/>
          <a:ext cx="0" cy="0"/>
          <a:chOff x="0" y="0"/>
          <a:chExt cx="0" cy="0"/>
        </a:xfrm>
      </p:grpSpPr>
      <p:sp>
        <p:nvSpPr>
          <p:cNvPr id="7" name="Rectangle 6"/>
          <p:cNvSpPr/>
          <p:nvPr userDrawn="1"/>
        </p:nvSpPr>
        <p:spPr>
          <a:xfrm>
            <a:off x="0" y="0"/>
            <a:ext cx="3233615" cy="6872872"/>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endParaRPr>
          </a:p>
        </p:txBody>
      </p:sp>
      <p:sp>
        <p:nvSpPr>
          <p:cNvPr id="8" name="Title 1"/>
          <p:cNvSpPr>
            <a:spLocks noGrp="1"/>
          </p:cNvSpPr>
          <p:nvPr>
            <p:ph type="ctrTitle"/>
          </p:nvPr>
        </p:nvSpPr>
        <p:spPr>
          <a:xfrm>
            <a:off x="3665415" y="1944103"/>
            <a:ext cx="5014543" cy="1470025"/>
          </a:xfrm>
        </p:spPr>
        <p:txBody>
          <a:bodyPr>
            <a:normAutofit/>
          </a:bodyPr>
          <a:lstStyle>
            <a:lvl1pPr algn="l">
              <a:defRPr sz="4000" b="0" i="0">
                <a:solidFill>
                  <a:schemeClr val="accent4"/>
                </a:solidFill>
                <a:latin typeface="UHC Sans Light"/>
                <a:cs typeface="UHC Sans Light"/>
              </a:defRPr>
            </a:lvl1pPr>
          </a:lstStyle>
          <a:p>
            <a:r>
              <a:rPr lang="en-US" dirty="0" smtClean="0"/>
              <a:t>Click to edit Master title style</a:t>
            </a:r>
            <a:endParaRPr lang="en-US" dirty="0"/>
          </a:p>
        </p:txBody>
      </p:sp>
      <p:sp>
        <p:nvSpPr>
          <p:cNvPr id="9" name="Subtitle 2"/>
          <p:cNvSpPr>
            <a:spLocks noGrp="1"/>
          </p:cNvSpPr>
          <p:nvPr>
            <p:ph type="subTitle" idx="1" hasCustomPrompt="1"/>
          </p:nvPr>
        </p:nvSpPr>
        <p:spPr>
          <a:xfrm>
            <a:off x="3665415" y="3505044"/>
            <a:ext cx="6400800" cy="1752600"/>
          </a:xfrm>
        </p:spPr>
        <p:txBody>
          <a:bodyPr>
            <a:normAutofit/>
          </a:bodyPr>
          <a:lstStyle>
            <a:lvl1pPr marL="0" indent="0" algn="l">
              <a:buNone/>
              <a:defRPr sz="1500" b="0" i="0">
                <a:solidFill>
                  <a:schemeClr val="tx1"/>
                </a:solidFill>
                <a:latin typeface="UHC Sans Regular"/>
                <a:cs typeface="UHC 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0" name="Text Placeholder 7"/>
          <p:cNvSpPr>
            <a:spLocks noGrp="1"/>
          </p:cNvSpPr>
          <p:nvPr>
            <p:ph type="body" sz="quarter" idx="13" hasCustomPrompt="1"/>
          </p:nvPr>
        </p:nvSpPr>
        <p:spPr>
          <a:xfrm>
            <a:off x="320064" y="400837"/>
            <a:ext cx="4976813" cy="285457"/>
          </a:xfrm>
        </p:spPr>
        <p:txBody>
          <a:bodyPr>
            <a:normAutofit/>
          </a:bodyPr>
          <a:lstStyle>
            <a:lvl1pPr marL="0" indent="0" algn="l">
              <a:buNone/>
              <a:defRPr sz="1200" b="0" i="0" baseline="0">
                <a:solidFill>
                  <a:srgbClr val="F2F2F2"/>
                </a:solidFill>
                <a:latin typeface="UHC Sans Light"/>
                <a:cs typeface="UHC Sans Light"/>
              </a:defRPr>
            </a:lvl1pPr>
          </a:lstStyle>
          <a:p>
            <a:pPr lvl="0"/>
            <a:r>
              <a:rPr lang="en-US" dirty="0" smtClean="0"/>
              <a:t>SECTION </a:t>
            </a:r>
            <a:endParaRPr lang="en-US" dirty="0"/>
          </a:p>
        </p:txBody>
      </p:sp>
      <p:sp>
        <p:nvSpPr>
          <p:cNvPr id="11" name="Footer Placeholder 4"/>
          <p:cNvSpPr>
            <a:spLocks noGrp="1"/>
          </p:cNvSpPr>
          <p:nvPr>
            <p:ph type="ftr" sz="quarter" idx="11"/>
          </p:nvPr>
        </p:nvSpPr>
        <p:spPr>
          <a:xfrm>
            <a:off x="3731846" y="6356350"/>
            <a:ext cx="5089768" cy="365125"/>
          </a:xfrm>
        </p:spPr>
        <p:txBody>
          <a:bodyPr anchor="b"/>
          <a:lstStyle>
            <a:lvl1pPr algn="r">
              <a:defRPr sz="700" b="0" i="0">
                <a:latin typeface="UHC Sans Light"/>
                <a:cs typeface="UHC Sans Light"/>
              </a:defRPr>
            </a:lvl1pPr>
          </a:lstStyle>
          <a:p>
            <a:r>
              <a:rPr lang="en-US" smtClean="0"/>
              <a:t>Proprietary Information of UnitedHealth Group.  Do not distribute or reproduce without express permission of UnitedHealth Group.</a:t>
            </a:r>
            <a:endParaRPr lang="en-US" dirty="0"/>
          </a:p>
        </p:txBody>
      </p:sp>
      <p:pic>
        <p:nvPicPr>
          <p:cNvPr id="12" name="Picture 11" descr="UHCLogo.jp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141307" y="6102129"/>
            <a:ext cx="1680307" cy="377063"/>
          </a:xfrm>
          <a:prstGeom prst="rect">
            <a:avLst/>
          </a:prstGeom>
        </p:spPr>
      </p:pic>
    </p:spTree>
    <p:extLst>
      <p:ext uri="{BB962C8B-B14F-4D97-AF65-F5344CB8AC3E}">
        <p14:creationId xmlns:p14="http://schemas.microsoft.com/office/powerpoint/2010/main" val="40162540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3731846" y="6356350"/>
            <a:ext cx="5089768" cy="365125"/>
          </a:xfrm>
        </p:spPr>
        <p:txBody>
          <a:bodyPr anchor="b"/>
          <a:lstStyle>
            <a:lvl1pPr algn="r">
              <a:defRPr sz="700" b="0" i="0">
                <a:latin typeface="UHC Sans Light"/>
                <a:cs typeface="UHC Sans Light"/>
              </a:defRPr>
            </a:lvl1pPr>
          </a:lstStyle>
          <a:p>
            <a:r>
              <a:rPr lang="en-US" dirty="0" smtClean="0"/>
              <a:t>Proprietary Information of UnitedHealth Group. Do not distribute or reproduce without express permission of UnitedHealth Group.</a:t>
            </a:r>
            <a:endParaRPr lang="en-US" dirty="0"/>
          </a:p>
        </p:txBody>
      </p:sp>
      <p:sp>
        <p:nvSpPr>
          <p:cNvPr id="8" name="Title 1"/>
          <p:cNvSpPr>
            <a:spLocks noGrp="1"/>
          </p:cNvSpPr>
          <p:nvPr>
            <p:ph type="ctrTitle"/>
          </p:nvPr>
        </p:nvSpPr>
        <p:spPr>
          <a:xfrm>
            <a:off x="3665415" y="1944103"/>
            <a:ext cx="5014543" cy="1470025"/>
          </a:xfrm>
        </p:spPr>
        <p:txBody>
          <a:bodyPr>
            <a:normAutofit/>
          </a:bodyPr>
          <a:lstStyle>
            <a:lvl1pPr algn="l">
              <a:defRPr sz="4000" b="0" i="0">
                <a:solidFill>
                  <a:schemeClr val="accent5"/>
                </a:solidFill>
                <a:latin typeface="UHC Sans Light"/>
                <a:cs typeface="UHC Sans Light"/>
              </a:defRPr>
            </a:lvl1pPr>
          </a:lstStyle>
          <a:p>
            <a:r>
              <a:rPr lang="en-US" dirty="0" smtClean="0"/>
              <a:t>Click to edit Master title style</a:t>
            </a:r>
            <a:endParaRPr lang="en-US" dirty="0"/>
          </a:p>
        </p:txBody>
      </p:sp>
      <p:sp>
        <p:nvSpPr>
          <p:cNvPr id="9" name="Subtitle 2"/>
          <p:cNvSpPr>
            <a:spLocks noGrp="1"/>
          </p:cNvSpPr>
          <p:nvPr>
            <p:ph type="subTitle" idx="1" hasCustomPrompt="1"/>
          </p:nvPr>
        </p:nvSpPr>
        <p:spPr>
          <a:xfrm>
            <a:off x="3665415" y="3505044"/>
            <a:ext cx="6400800" cy="1752600"/>
          </a:xfrm>
        </p:spPr>
        <p:txBody>
          <a:bodyPr>
            <a:normAutofit/>
          </a:bodyPr>
          <a:lstStyle>
            <a:lvl1pPr marL="0" indent="0" algn="l">
              <a:buNone/>
              <a:defRPr sz="1500" b="0" i="0">
                <a:solidFill>
                  <a:schemeClr val="tx1"/>
                </a:solidFill>
                <a:latin typeface="UHC Sans Regular"/>
                <a:cs typeface="UHC 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2" name="Rectangle 1"/>
          <p:cNvSpPr/>
          <p:nvPr userDrawn="1"/>
        </p:nvSpPr>
        <p:spPr>
          <a:xfrm>
            <a:off x="0" y="-14872"/>
            <a:ext cx="3233615" cy="6872872"/>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 Placeholder 7"/>
          <p:cNvSpPr>
            <a:spLocks noGrp="1"/>
          </p:cNvSpPr>
          <p:nvPr>
            <p:ph type="body" sz="quarter" idx="13" hasCustomPrompt="1"/>
          </p:nvPr>
        </p:nvSpPr>
        <p:spPr>
          <a:xfrm>
            <a:off x="320064" y="400837"/>
            <a:ext cx="4976813" cy="285457"/>
          </a:xfrm>
        </p:spPr>
        <p:txBody>
          <a:bodyPr>
            <a:normAutofit/>
          </a:bodyPr>
          <a:lstStyle>
            <a:lvl1pPr marL="0" indent="0" algn="l">
              <a:buNone/>
              <a:defRPr sz="1200" b="0" i="0" baseline="0">
                <a:solidFill>
                  <a:srgbClr val="F2F2F2"/>
                </a:solidFill>
                <a:latin typeface="UHC Sans Light"/>
                <a:cs typeface="UHC Sans Light"/>
              </a:defRPr>
            </a:lvl1pPr>
          </a:lstStyle>
          <a:p>
            <a:pPr lvl="0"/>
            <a:r>
              <a:rPr lang="en-US" dirty="0" smtClean="0"/>
              <a:t>SECTION </a:t>
            </a:r>
            <a:endParaRPr lang="en-US" dirty="0"/>
          </a:p>
        </p:txBody>
      </p:sp>
      <p:pic>
        <p:nvPicPr>
          <p:cNvPr id="3" name="Picture 2" descr="UHCLogo.jp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141307" y="6102129"/>
            <a:ext cx="1680307" cy="377063"/>
          </a:xfrm>
          <a:prstGeom prst="rect">
            <a:avLst/>
          </a:prstGeom>
        </p:spPr>
      </p:pic>
    </p:spTree>
    <p:extLst>
      <p:ext uri="{BB962C8B-B14F-4D97-AF65-F5344CB8AC3E}">
        <p14:creationId xmlns:p14="http://schemas.microsoft.com/office/powerpoint/2010/main" val="11327639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8" name="Title 1"/>
          <p:cNvSpPr>
            <a:spLocks noGrp="1"/>
          </p:cNvSpPr>
          <p:nvPr>
            <p:ph type="ctrTitle"/>
          </p:nvPr>
        </p:nvSpPr>
        <p:spPr>
          <a:xfrm>
            <a:off x="3665415" y="1944103"/>
            <a:ext cx="5014543" cy="1470025"/>
          </a:xfrm>
        </p:spPr>
        <p:txBody>
          <a:bodyPr>
            <a:normAutofit/>
          </a:bodyPr>
          <a:lstStyle>
            <a:lvl1pPr algn="l">
              <a:defRPr sz="4000" b="0" i="0">
                <a:solidFill>
                  <a:schemeClr val="accent6"/>
                </a:solidFill>
                <a:latin typeface="UHC Sans Light"/>
                <a:cs typeface="UHC Sans Light"/>
              </a:defRPr>
            </a:lvl1pPr>
          </a:lstStyle>
          <a:p>
            <a:r>
              <a:rPr lang="en-US" dirty="0" smtClean="0"/>
              <a:t>Click to edit Master title style</a:t>
            </a:r>
            <a:endParaRPr lang="en-US" dirty="0"/>
          </a:p>
        </p:txBody>
      </p:sp>
      <p:sp>
        <p:nvSpPr>
          <p:cNvPr id="9" name="Subtitle 2"/>
          <p:cNvSpPr>
            <a:spLocks noGrp="1"/>
          </p:cNvSpPr>
          <p:nvPr>
            <p:ph type="subTitle" idx="1" hasCustomPrompt="1"/>
          </p:nvPr>
        </p:nvSpPr>
        <p:spPr>
          <a:xfrm>
            <a:off x="3665415" y="3505044"/>
            <a:ext cx="6400800" cy="1752600"/>
          </a:xfrm>
        </p:spPr>
        <p:txBody>
          <a:bodyPr>
            <a:normAutofit/>
          </a:bodyPr>
          <a:lstStyle>
            <a:lvl1pPr marL="0" indent="0" algn="l">
              <a:buNone/>
              <a:defRPr sz="1500" b="0" i="0">
                <a:solidFill>
                  <a:schemeClr val="tx1"/>
                </a:solidFill>
                <a:latin typeface="UHC Sans Regular"/>
                <a:cs typeface="UHC 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7" name="Rectangle 6"/>
          <p:cNvSpPr/>
          <p:nvPr userDrawn="1"/>
        </p:nvSpPr>
        <p:spPr>
          <a:xfrm>
            <a:off x="0" y="-22308"/>
            <a:ext cx="3233615" cy="6872872"/>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 Placeholder 7"/>
          <p:cNvSpPr>
            <a:spLocks noGrp="1"/>
          </p:cNvSpPr>
          <p:nvPr>
            <p:ph type="body" sz="quarter" idx="13" hasCustomPrompt="1"/>
          </p:nvPr>
        </p:nvSpPr>
        <p:spPr>
          <a:xfrm>
            <a:off x="320064" y="400837"/>
            <a:ext cx="4976813" cy="285457"/>
          </a:xfrm>
        </p:spPr>
        <p:txBody>
          <a:bodyPr>
            <a:normAutofit/>
          </a:bodyPr>
          <a:lstStyle>
            <a:lvl1pPr marL="0" indent="0" algn="l">
              <a:buNone/>
              <a:defRPr sz="1200" b="0" i="0" baseline="0">
                <a:solidFill>
                  <a:srgbClr val="F2F2F2"/>
                </a:solidFill>
                <a:latin typeface="UHC Sans Light"/>
                <a:cs typeface="UHC Sans Light"/>
              </a:defRPr>
            </a:lvl1pPr>
          </a:lstStyle>
          <a:p>
            <a:pPr lvl="0"/>
            <a:r>
              <a:rPr lang="en-US" dirty="0" smtClean="0"/>
              <a:t>SECTION </a:t>
            </a:r>
            <a:endParaRPr lang="en-US" dirty="0"/>
          </a:p>
        </p:txBody>
      </p:sp>
      <p:sp>
        <p:nvSpPr>
          <p:cNvPr id="11" name="Footer Placeholder 4"/>
          <p:cNvSpPr>
            <a:spLocks noGrp="1"/>
          </p:cNvSpPr>
          <p:nvPr>
            <p:ph type="ftr" sz="quarter" idx="11"/>
          </p:nvPr>
        </p:nvSpPr>
        <p:spPr>
          <a:xfrm>
            <a:off x="3731846" y="6356350"/>
            <a:ext cx="5089768" cy="365125"/>
          </a:xfrm>
        </p:spPr>
        <p:txBody>
          <a:bodyPr anchor="b"/>
          <a:lstStyle>
            <a:lvl1pPr algn="r">
              <a:defRPr sz="700" b="0" i="0">
                <a:latin typeface="UHC Sans Light"/>
                <a:cs typeface="UHC Sans Light"/>
              </a:defRPr>
            </a:lvl1pPr>
          </a:lstStyle>
          <a:p>
            <a:r>
              <a:rPr lang="en-US" dirty="0" smtClean="0"/>
              <a:t>Proprietary Information of UnitedHealth Group. Do not distribute or reproduce without express permission of UnitedHealth Group.</a:t>
            </a:r>
            <a:endParaRPr lang="en-US" dirty="0"/>
          </a:p>
        </p:txBody>
      </p:sp>
      <p:pic>
        <p:nvPicPr>
          <p:cNvPr id="12" name="Picture 11" descr="UHCLogo.jp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141307" y="6102129"/>
            <a:ext cx="1680307" cy="377063"/>
          </a:xfrm>
          <a:prstGeom prst="rect">
            <a:avLst/>
          </a:prstGeom>
        </p:spPr>
      </p:pic>
    </p:spTree>
    <p:extLst>
      <p:ext uri="{BB962C8B-B14F-4D97-AF65-F5344CB8AC3E}">
        <p14:creationId xmlns:p14="http://schemas.microsoft.com/office/powerpoint/2010/main" val="14467449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4_Section Header">
    <p:spTree>
      <p:nvGrpSpPr>
        <p:cNvPr id="1" name=""/>
        <p:cNvGrpSpPr/>
        <p:nvPr/>
      </p:nvGrpSpPr>
      <p:grpSpPr>
        <a:xfrm>
          <a:off x="0" y="0"/>
          <a:ext cx="0" cy="0"/>
          <a:chOff x="0" y="0"/>
          <a:chExt cx="0" cy="0"/>
        </a:xfrm>
      </p:grpSpPr>
      <p:sp>
        <p:nvSpPr>
          <p:cNvPr id="8" name="Title 1"/>
          <p:cNvSpPr>
            <a:spLocks noGrp="1"/>
          </p:cNvSpPr>
          <p:nvPr>
            <p:ph type="ctrTitle"/>
          </p:nvPr>
        </p:nvSpPr>
        <p:spPr>
          <a:xfrm>
            <a:off x="3665415" y="1944103"/>
            <a:ext cx="5014543" cy="1470025"/>
          </a:xfrm>
        </p:spPr>
        <p:txBody>
          <a:bodyPr>
            <a:normAutofit/>
          </a:bodyPr>
          <a:lstStyle>
            <a:lvl1pPr algn="l">
              <a:defRPr sz="4000" b="0" i="0">
                <a:solidFill>
                  <a:srgbClr val="FFD200"/>
                </a:solidFill>
                <a:latin typeface="UHC Sans Light"/>
                <a:cs typeface="UHC Sans Light"/>
              </a:defRPr>
            </a:lvl1pPr>
          </a:lstStyle>
          <a:p>
            <a:r>
              <a:rPr lang="en-US" dirty="0" smtClean="0"/>
              <a:t>Click to edit Master title style</a:t>
            </a:r>
            <a:endParaRPr lang="en-US" dirty="0"/>
          </a:p>
        </p:txBody>
      </p:sp>
      <p:sp>
        <p:nvSpPr>
          <p:cNvPr id="9" name="Subtitle 2"/>
          <p:cNvSpPr>
            <a:spLocks noGrp="1"/>
          </p:cNvSpPr>
          <p:nvPr>
            <p:ph type="subTitle" idx="1" hasCustomPrompt="1"/>
          </p:nvPr>
        </p:nvSpPr>
        <p:spPr>
          <a:xfrm>
            <a:off x="3665415" y="3505044"/>
            <a:ext cx="6400800" cy="1752600"/>
          </a:xfrm>
        </p:spPr>
        <p:txBody>
          <a:bodyPr>
            <a:normAutofit/>
          </a:bodyPr>
          <a:lstStyle>
            <a:lvl1pPr marL="0" indent="0" algn="l">
              <a:buNone/>
              <a:defRPr sz="1500" b="0" i="0">
                <a:solidFill>
                  <a:schemeClr val="tx1"/>
                </a:solidFill>
                <a:latin typeface="UHC Sans Regular"/>
                <a:cs typeface="UHC 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7" name="Rectangle 6"/>
          <p:cNvSpPr/>
          <p:nvPr userDrawn="1"/>
        </p:nvSpPr>
        <p:spPr>
          <a:xfrm>
            <a:off x="0" y="-22308"/>
            <a:ext cx="3233615" cy="6872872"/>
          </a:xfrm>
          <a:prstGeom prst="rect">
            <a:avLst/>
          </a:prstGeom>
          <a:solidFill>
            <a:srgbClr val="FFD2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 Placeholder 7"/>
          <p:cNvSpPr>
            <a:spLocks noGrp="1"/>
          </p:cNvSpPr>
          <p:nvPr>
            <p:ph type="body" sz="quarter" idx="13" hasCustomPrompt="1"/>
          </p:nvPr>
        </p:nvSpPr>
        <p:spPr>
          <a:xfrm>
            <a:off x="320064" y="400837"/>
            <a:ext cx="4976813" cy="285457"/>
          </a:xfrm>
        </p:spPr>
        <p:txBody>
          <a:bodyPr>
            <a:normAutofit/>
          </a:bodyPr>
          <a:lstStyle>
            <a:lvl1pPr marL="0" indent="0" algn="l">
              <a:buNone/>
              <a:defRPr sz="1200" b="0" i="0" baseline="0">
                <a:solidFill>
                  <a:srgbClr val="F2F2F2"/>
                </a:solidFill>
                <a:latin typeface="UHC Sans Light"/>
                <a:cs typeface="UHC Sans Light"/>
              </a:defRPr>
            </a:lvl1pPr>
          </a:lstStyle>
          <a:p>
            <a:pPr lvl="0"/>
            <a:r>
              <a:rPr lang="en-US" dirty="0" smtClean="0"/>
              <a:t>SECTION </a:t>
            </a:r>
            <a:endParaRPr lang="en-US" dirty="0"/>
          </a:p>
        </p:txBody>
      </p:sp>
      <p:sp>
        <p:nvSpPr>
          <p:cNvPr id="11" name="Footer Placeholder 4"/>
          <p:cNvSpPr>
            <a:spLocks noGrp="1"/>
          </p:cNvSpPr>
          <p:nvPr>
            <p:ph type="ftr" sz="quarter" idx="11"/>
          </p:nvPr>
        </p:nvSpPr>
        <p:spPr>
          <a:xfrm>
            <a:off x="3731846" y="6356350"/>
            <a:ext cx="5089768" cy="365125"/>
          </a:xfrm>
        </p:spPr>
        <p:txBody>
          <a:bodyPr anchor="b"/>
          <a:lstStyle>
            <a:lvl1pPr algn="r">
              <a:defRPr sz="700" b="0" i="0">
                <a:latin typeface="UHC Sans Light"/>
                <a:cs typeface="UHC Sans Light"/>
              </a:defRPr>
            </a:lvl1pPr>
          </a:lstStyle>
          <a:p>
            <a:r>
              <a:rPr lang="en-US" dirty="0" smtClean="0"/>
              <a:t>Proprietary Information of UnitedHealth Group.  Do not distribute or reproduce without express permission of UnitedHealth Group.</a:t>
            </a:r>
            <a:endParaRPr lang="en-US" dirty="0"/>
          </a:p>
        </p:txBody>
      </p:sp>
      <p:pic>
        <p:nvPicPr>
          <p:cNvPr id="12" name="Picture 11" descr="UHCLogo.jp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141307" y="6102129"/>
            <a:ext cx="1680307" cy="377063"/>
          </a:xfrm>
          <a:prstGeom prst="rect">
            <a:avLst/>
          </a:prstGeom>
        </p:spPr>
      </p:pic>
    </p:spTree>
    <p:extLst>
      <p:ext uri="{BB962C8B-B14F-4D97-AF65-F5344CB8AC3E}">
        <p14:creationId xmlns:p14="http://schemas.microsoft.com/office/powerpoint/2010/main" val="37398113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_Section Header">
    <p:spTree>
      <p:nvGrpSpPr>
        <p:cNvPr id="1" name=""/>
        <p:cNvGrpSpPr/>
        <p:nvPr/>
      </p:nvGrpSpPr>
      <p:grpSpPr>
        <a:xfrm>
          <a:off x="0" y="0"/>
          <a:ext cx="0" cy="0"/>
          <a:chOff x="0" y="0"/>
          <a:chExt cx="0" cy="0"/>
        </a:xfrm>
      </p:grpSpPr>
      <p:sp>
        <p:nvSpPr>
          <p:cNvPr id="11" name="Rectangle 10"/>
          <p:cNvSpPr/>
          <p:nvPr userDrawn="1"/>
        </p:nvSpPr>
        <p:spPr>
          <a:xfrm>
            <a:off x="0" y="0"/>
            <a:ext cx="9143999" cy="1738923"/>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Rectangle 1"/>
          <p:cNvSpPr/>
          <p:nvPr userDrawn="1"/>
        </p:nvSpPr>
        <p:spPr>
          <a:xfrm>
            <a:off x="5783385" y="2108044"/>
            <a:ext cx="3360615" cy="474995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itle 1"/>
          <p:cNvSpPr>
            <a:spLocks noGrp="1"/>
          </p:cNvSpPr>
          <p:nvPr>
            <p:ph type="ctrTitle"/>
          </p:nvPr>
        </p:nvSpPr>
        <p:spPr>
          <a:xfrm>
            <a:off x="320064" y="918334"/>
            <a:ext cx="7856782" cy="820589"/>
          </a:xfrm>
        </p:spPr>
        <p:txBody>
          <a:bodyPr anchor="t">
            <a:normAutofit/>
          </a:bodyPr>
          <a:lstStyle>
            <a:lvl1pPr algn="l">
              <a:defRPr sz="4000" b="0" i="0">
                <a:solidFill>
                  <a:schemeClr val="bg1"/>
                </a:solidFill>
                <a:latin typeface="UHC Sans Light"/>
                <a:cs typeface="UHC Sans Light"/>
              </a:defRPr>
            </a:lvl1pPr>
          </a:lstStyle>
          <a:p>
            <a:r>
              <a:rPr lang="en-US" dirty="0" smtClean="0"/>
              <a:t>Click to edit Master title style</a:t>
            </a:r>
            <a:endParaRPr lang="en-US" dirty="0"/>
          </a:p>
        </p:txBody>
      </p:sp>
      <p:sp>
        <p:nvSpPr>
          <p:cNvPr id="9" name="Subtitle 2"/>
          <p:cNvSpPr>
            <a:spLocks noGrp="1"/>
          </p:cNvSpPr>
          <p:nvPr>
            <p:ph type="subTitle" idx="1" hasCustomPrompt="1"/>
          </p:nvPr>
        </p:nvSpPr>
        <p:spPr>
          <a:xfrm>
            <a:off x="320064" y="2108044"/>
            <a:ext cx="3802551" cy="1752600"/>
          </a:xfrm>
        </p:spPr>
        <p:txBody>
          <a:bodyPr>
            <a:normAutofit/>
          </a:bodyPr>
          <a:lstStyle>
            <a:lvl1pPr marL="0" indent="0" algn="l">
              <a:buNone/>
              <a:defRPr sz="1500" b="0" i="0">
                <a:solidFill>
                  <a:schemeClr val="tx1"/>
                </a:solidFill>
                <a:latin typeface="UHC Sans Regular"/>
                <a:cs typeface="UHC 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0" name="Text Placeholder 7"/>
          <p:cNvSpPr>
            <a:spLocks noGrp="1"/>
          </p:cNvSpPr>
          <p:nvPr>
            <p:ph type="body" sz="quarter" idx="13" hasCustomPrompt="1"/>
          </p:nvPr>
        </p:nvSpPr>
        <p:spPr>
          <a:xfrm>
            <a:off x="320064" y="400837"/>
            <a:ext cx="4976813" cy="285457"/>
          </a:xfrm>
        </p:spPr>
        <p:txBody>
          <a:bodyPr>
            <a:normAutofit/>
          </a:bodyPr>
          <a:lstStyle>
            <a:lvl1pPr marL="0" indent="0" algn="l">
              <a:buNone/>
              <a:defRPr sz="1200" b="0" i="0" baseline="0">
                <a:solidFill>
                  <a:srgbClr val="F2F2F2"/>
                </a:solidFill>
                <a:latin typeface="UHC Sans Light"/>
                <a:cs typeface="UHC Sans Light"/>
              </a:defRPr>
            </a:lvl1pPr>
          </a:lstStyle>
          <a:p>
            <a:pPr lvl="0"/>
            <a:r>
              <a:rPr lang="en-US" dirty="0" smtClean="0"/>
              <a:t>SECTION </a:t>
            </a:r>
            <a:endParaRPr lang="en-US" dirty="0"/>
          </a:p>
        </p:txBody>
      </p:sp>
      <p:sp>
        <p:nvSpPr>
          <p:cNvPr id="13" name="Footer Placeholder 4"/>
          <p:cNvSpPr txBox="1">
            <a:spLocks/>
          </p:cNvSpPr>
          <p:nvPr userDrawn="1"/>
        </p:nvSpPr>
        <p:spPr>
          <a:xfrm>
            <a:off x="320064" y="6356350"/>
            <a:ext cx="5089768" cy="365125"/>
          </a:xfrm>
          <a:prstGeom prst="rect">
            <a:avLst/>
          </a:prstGeom>
        </p:spPr>
        <p:txBody>
          <a:bodyPr vert="horz" lIns="91440" tIns="45720" rIns="91440" bIns="45720" rtlCol="0" anchor="b"/>
          <a:lstStyle>
            <a:defPPr>
              <a:defRPr lang="en-US"/>
            </a:defPPr>
            <a:lvl1pPr marL="0" algn="r" defTabSz="457200" rtl="0" eaLnBrk="1" latinLnBrk="0" hangingPunct="1">
              <a:defRPr sz="700" b="0" i="0" kern="1200">
                <a:solidFill>
                  <a:schemeClr val="tx1">
                    <a:tint val="75000"/>
                  </a:schemeClr>
                </a:solidFill>
                <a:latin typeface="UHC Sans Light"/>
                <a:ea typeface="+mn-ea"/>
                <a:cs typeface="UHC Sans Light"/>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smtClean="0"/>
              <a:t>Proprietary Information of UnitedHealth Group. Do not distribute or reproduce without express permission of UnitedHealth Group.</a:t>
            </a:r>
            <a:endParaRPr lang="en-US" dirty="0"/>
          </a:p>
        </p:txBody>
      </p:sp>
      <p:pic>
        <p:nvPicPr>
          <p:cNvPr id="14" name="Picture 1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141307" y="6287965"/>
            <a:ext cx="1680307" cy="341880"/>
          </a:xfrm>
          <a:prstGeom prst="rect">
            <a:avLst/>
          </a:prstGeom>
        </p:spPr>
      </p:pic>
    </p:spTree>
    <p:extLst>
      <p:ext uri="{BB962C8B-B14F-4D97-AF65-F5344CB8AC3E}">
        <p14:creationId xmlns:p14="http://schemas.microsoft.com/office/powerpoint/2010/main" val="8632963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3_Section Header">
    <p:spTree>
      <p:nvGrpSpPr>
        <p:cNvPr id="1" name=""/>
        <p:cNvGrpSpPr/>
        <p:nvPr/>
      </p:nvGrpSpPr>
      <p:grpSpPr>
        <a:xfrm>
          <a:off x="0" y="0"/>
          <a:ext cx="0" cy="0"/>
          <a:chOff x="0" y="0"/>
          <a:chExt cx="0" cy="0"/>
        </a:xfrm>
      </p:grpSpPr>
      <p:sp>
        <p:nvSpPr>
          <p:cNvPr id="11" name="Rectangle 10"/>
          <p:cNvSpPr/>
          <p:nvPr userDrawn="1"/>
        </p:nvSpPr>
        <p:spPr>
          <a:xfrm>
            <a:off x="0" y="0"/>
            <a:ext cx="9143999" cy="1738923"/>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itle 1"/>
          <p:cNvSpPr>
            <a:spLocks noGrp="1"/>
          </p:cNvSpPr>
          <p:nvPr>
            <p:ph type="ctrTitle"/>
          </p:nvPr>
        </p:nvSpPr>
        <p:spPr>
          <a:xfrm>
            <a:off x="320064" y="918334"/>
            <a:ext cx="7856782" cy="820589"/>
          </a:xfrm>
        </p:spPr>
        <p:txBody>
          <a:bodyPr anchor="t">
            <a:normAutofit/>
          </a:bodyPr>
          <a:lstStyle>
            <a:lvl1pPr algn="l">
              <a:defRPr sz="4000" b="0" i="0">
                <a:solidFill>
                  <a:schemeClr val="bg1"/>
                </a:solidFill>
                <a:latin typeface="UHC Sans Light"/>
                <a:cs typeface="UHC Sans Light"/>
              </a:defRPr>
            </a:lvl1pPr>
          </a:lstStyle>
          <a:p>
            <a:r>
              <a:rPr lang="en-US" dirty="0" smtClean="0"/>
              <a:t>Click to edit Master title style</a:t>
            </a:r>
            <a:endParaRPr lang="en-US" dirty="0"/>
          </a:p>
        </p:txBody>
      </p:sp>
      <p:sp>
        <p:nvSpPr>
          <p:cNvPr id="9" name="Subtitle 2"/>
          <p:cNvSpPr>
            <a:spLocks noGrp="1"/>
          </p:cNvSpPr>
          <p:nvPr>
            <p:ph type="subTitle" idx="1" hasCustomPrompt="1"/>
          </p:nvPr>
        </p:nvSpPr>
        <p:spPr>
          <a:xfrm>
            <a:off x="320064" y="2108044"/>
            <a:ext cx="3802551" cy="1752600"/>
          </a:xfrm>
        </p:spPr>
        <p:txBody>
          <a:bodyPr>
            <a:normAutofit/>
          </a:bodyPr>
          <a:lstStyle>
            <a:lvl1pPr marL="0" indent="0" algn="l">
              <a:buNone/>
              <a:defRPr sz="1500" b="0" i="0">
                <a:solidFill>
                  <a:schemeClr val="tx1"/>
                </a:solidFill>
                <a:latin typeface="UHC Sans Regular"/>
                <a:cs typeface="UHC 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0" name="Text Placeholder 7"/>
          <p:cNvSpPr>
            <a:spLocks noGrp="1"/>
          </p:cNvSpPr>
          <p:nvPr>
            <p:ph type="body" sz="quarter" idx="13" hasCustomPrompt="1"/>
          </p:nvPr>
        </p:nvSpPr>
        <p:spPr>
          <a:xfrm>
            <a:off x="320064" y="400837"/>
            <a:ext cx="4976813" cy="285457"/>
          </a:xfrm>
        </p:spPr>
        <p:txBody>
          <a:bodyPr>
            <a:normAutofit/>
          </a:bodyPr>
          <a:lstStyle>
            <a:lvl1pPr marL="0" indent="0" algn="l">
              <a:buNone/>
              <a:defRPr sz="1200" b="0" i="0" baseline="0">
                <a:solidFill>
                  <a:srgbClr val="F2F2F2"/>
                </a:solidFill>
                <a:latin typeface="UHC Sans Light"/>
                <a:cs typeface="UHC Sans Light"/>
              </a:defRPr>
            </a:lvl1pPr>
          </a:lstStyle>
          <a:p>
            <a:pPr lvl="0"/>
            <a:r>
              <a:rPr lang="en-US" dirty="0" smtClean="0"/>
              <a:t>SECTION </a:t>
            </a:r>
            <a:endParaRPr lang="en-US" dirty="0"/>
          </a:p>
        </p:txBody>
      </p:sp>
      <p:sp>
        <p:nvSpPr>
          <p:cNvPr id="13" name="Footer Placeholder 4"/>
          <p:cNvSpPr txBox="1">
            <a:spLocks/>
          </p:cNvSpPr>
          <p:nvPr userDrawn="1"/>
        </p:nvSpPr>
        <p:spPr>
          <a:xfrm>
            <a:off x="320064" y="6356350"/>
            <a:ext cx="5089768" cy="365125"/>
          </a:xfrm>
          <a:prstGeom prst="rect">
            <a:avLst/>
          </a:prstGeom>
        </p:spPr>
        <p:txBody>
          <a:bodyPr vert="horz" lIns="91440" tIns="45720" rIns="91440" bIns="45720" rtlCol="0" anchor="b"/>
          <a:lstStyle>
            <a:defPPr>
              <a:defRPr lang="en-US"/>
            </a:defPPr>
            <a:lvl1pPr marL="0" algn="r" defTabSz="457200" rtl="0" eaLnBrk="1" latinLnBrk="0" hangingPunct="1">
              <a:defRPr sz="700" b="0" i="0" kern="1200">
                <a:solidFill>
                  <a:schemeClr val="tx1">
                    <a:tint val="75000"/>
                  </a:schemeClr>
                </a:solidFill>
                <a:latin typeface="UHC Sans Light"/>
                <a:ea typeface="+mn-ea"/>
                <a:cs typeface="UHC Sans Light"/>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smtClean="0"/>
              <a:t>Proprietary Information of UnitedHealth Group. Do not distribute or reproduce without express permission of UnitedHealth Group.</a:t>
            </a:r>
            <a:endParaRPr lang="en-US" dirty="0"/>
          </a:p>
        </p:txBody>
      </p:sp>
      <p:pic>
        <p:nvPicPr>
          <p:cNvPr id="14" name="Picture 1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141307" y="6287965"/>
            <a:ext cx="1680307" cy="341880"/>
          </a:xfrm>
          <a:prstGeom prst="rect">
            <a:avLst/>
          </a:prstGeom>
        </p:spPr>
      </p:pic>
    </p:spTree>
    <p:extLst>
      <p:ext uri="{BB962C8B-B14F-4D97-AF65-F5344CB8AC3E}">
        <p14:creationId xmlns:p14="http://schemas.microsoft.com/office/powerpoint/2010/main" val="2001172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Title Slide">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32555"/>
            <a:ext cx="7867841" cy="1470025"/>
          </a:xfrm>
        </p:spPr>
        <p:txBody>
          <a:bodyPr>
            <a:normAutofit/>
          </a:bodyPr>
          <a:lstStyle>
            <a:lvl1pPr algn="l">
              <a:defRPr sz="4000" b="0" i="0">
                <a:solidFill>
                  <a:srgbClr val="003DA1"/>
                </a:solidFill>
                <a:latin typeface="UHC Sans Light"/>
                <a:cs typeface="UHC Sans Light"/>
              </a:defRPr>
            </a:lvl1pPr>
          </a:lstStyle>
          <a:p>
            <a:r>
              <a:rPr lang="en-US" dirty="0" smtClean="0"/>
              <a:t>Click to edit Master title style</a:t>
            </a:r>
            <a:endParaRPr lang="en-US" dirty="0"/>
          </a:p>
        </p:txBody>
      </p:sp>
      <p:sp>
        <p:nvSpPr>
          <p:cNvPr id="3" name="Subtitle 2"/>
          <p:cNvSpPr>
            <a:spLocks noGrp="1"/>
          </p:cNvSpPr>
          <p:nvPr>
            <p:ph type="subTitle" idx="1" hasCustomPrompt="1"/>
          </p:nvPr>
        </p:nvSpPr>
        <p:spPr>
          <a:xfrm>
            <a:off x="685800" y="806599"/>
            <a:ext cx="6400800" cy="1752600"/>
          </a:xfrm>
        </p:spPr>
        <p:txBody>
          <a:bodyPr>
            <a:normAutofit/>
          </a:bodyPr>
          <a:lstStyle>
            <a:lvl1pPr marL="0" indent="0" algn="l">
              <a:buNone/>
              <a:defRPr sz="2000" b="0" i="0">
                <a:solidFill>
                  <a:schemeClr val="tx2"/>
                </a:solidFill>
                <a:latin typeface="UHC Sans Light"/>
                <a:cs typeface="UHC Sans Ligh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6" name="SmartArt Placeholder 15"/>
          <p:cNvSpPr>
            <a:spLocks noGrp="1"/>
          </p:cNvSpPr>
          <p:nvPr>
            <p:ph type="dgm" sz="quarter" idx="11" hasCustomPrompt="1"/>
          </p:nvPr>
        </p:nvSpPr>
        <p:spPr>
          <a:xfrm>
            <a:off x="674469" y="6023867"/>
            <a:ext cx="2808288" cy="552240"/>
          </a:xfrm>
        </p:spPr>
        <p:txBody>
          <a:bodyPr/>
          <a:lstStyle>
            <a:lvl1pPr marL="0" indent="0">
              <a:buNone/>
              <a:defRPr b="0" i="0">
                <a:latin typeface="UHC Sans Light"/>
                <a:cs typeface="UHC Sans Light"/>
              </a:defRPr>
            </a:lvl1pPr>
          </a:lstStyle>
          <a:p>
            <a:r>
              <a:rPr lang="en-US" dirty="0" smtClean="0"/>
              <a:t>&lt;LOGO&gt;</a:t>
            </a:r>
            <a:endParaRPr lang="en-US" dirty="0"/>
          </a:p>
        </p:txBody>
      </p:sp>
      <p:pic>
        <p:nvPicPr>
          <p:cNvPr id="9" name="Picture 8"/>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6202702" y="6023867"/>
            <a:ext cx="2524455" cy="513633"/>
          </a:xfrm>
          <a:prstGeom prst="rect">
            <a:avLst/>
          </a:prstGeom>
        </p:spPr>
      </p:pic>
    </p:spTree>
    <p:extLst>
      <p:ext uri="{BB962C8B-B14F-4D97-AF65-F5344CB8AC3E}">
        <p14:creationId xmlns:p14="http://schemas.microsoft.com/office/powerpoint/2010/main" val="6569937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7_Section Header">
    <p:spTree>
      <p:nvGrpSpPr>
        <p:cNvPr id="1" name=""/>
        <p:cNvGrpSpPr/>
        <p:nvPr/>
      </p:nvGrpSpPr>
      <p:grpSpPr>
        <a:xfrm>
          <a:off x="0" y="0"/>
          <a:ext cx="0" cy="0"/>
          <a:chOff x="0" y="0"/>
          <a:chExt cx="0" cy="0"/>
        </a:xfrm>
      </p:grpSpPr>
      <p:sp>
        <p:nvSpPr>
          <p:cNvPr id="15" name="Rectangle 14"/>
          <p:cNvSpPr/>
          <p:nvPr userDrawn="1"/>
        </p:nvSpPr>
        <p:spPr>
          <a:xfrm>
            <a:off x="5783385" y="2108044"/>
            <a:ext cx="3360615" cy="4749956"/>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userDrawn="1"/>
        </p:nvSpPr>
        <p:spPr>
          <a:xfrm>
            <a:off x="0" y="0"/>
            <a:ext cx="9143999" cy="1738923"/>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itle 1"/>
          <p:cNvSpPr>
            <a:spLocks noGrp="1"/>
          </p:cNvSpPr>
          <p:nvPr>
            <p:ph type="ctrTitle"/>
          </p:nvPr>
        </p:nvSpPr>
        <p:spPr>
          <a:xfrm>
            <a:off x="320064" y="918334"/>
            <a:ext cx="7856782" cy="820589"/>
          </a:xfrm>
        </p:spPr>
        <p:txBody>
          <a:bodyPr anchor="t">
            <a:normAutofit/>
          </a:bodyPr>
          <a:lstStyle>
            <a:lvl1pPr algn="l">
              <a:defRPr sz="4000" b="0" i="0">
                <a:solidFill>
                  <a:schemeClr val="bg1"/>
                </a:solidFill>
                <a:latin typeface="UHC Sans Light"/>
                <a:cs typeface="UHC Sans Light"/>
              </a:defRPr>
            </a:lvl1pPr>
          </a:lstStyle>
          <a:p>
            <a:r>
              <a:rPr lang="en-US" dirty="0" smtClean="0"/>
              <a:t>Click to edit Master title style</a:t>
            </a:r>
            <a:endParaRPr lang="en-US" dirty="0"/>
          </a:p>
        </p:txBody>
      </p:sp>
      <p:sp>
        <p:nvSpPr>
          <p:cNvPr id="9" name="Subtitle 2"/>
          <p:cNvSpPr>
            <a:spLocks noGrp="1"/>
          </p:cNvSpPr>
          <p:nvPr>
            <p:ph type="subTitle" idx="1" hasCustomPrompt="1"/>
          </p:nvPr>
        </p:nvSpPr>
        <p:spPr>
          <a:xfrm>
            <a:off x="320064" y="2108044"/>
            <a:ext cx="3802551" cy="1752600"/>
          </a:xfrm>
        </p:spPr>
        <p:txBody>
          <a:bodyPr>
            <a:normAutofit/>
          </a:bodyPr>
          <a:lstStyle>
            <a:lvl1pPr marL="0" indent="0" algn="l">
              <a:buNone/>
              <a:defRPr sz="1500" b="0" i="0">
                <a:solidFill>
                  <a:schemeClr val="tx1"/>
                </a:solidFill>
                <a:latin typeface="UHC Sans Regular"/>
                <a:cs typeface="UHC 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0" name="Text Placeholder 7"/>
          <p:cNvSpPr>
            <a:spLocks noGrp="1"/>
          </p:cNvSpPr>
          <p:nvPr>
            <p:ph type="body" sz="quarter" idx="13" hasCustomPrompt="1"/>
          </p:nvPr>
        </p:nvSpPr>
        <p:spPr>
          <a:xfrm>
            <a:off x="320064" y="400837"/>
            <a:ext cx="4976813" cy="285457"/>
          </a:xfrm>
        </p:spPr>
        <p:txBody>
          <a:bodyPr>
            <a:normAutofit/>
          </a:bodyPr>
          <a:lstStyle>
            <a:lvl1pPr marL="0" indent="0" algn="l">
              <a:buNone/>
              <a:defRPr sz="1200" b="0" i="0" baseline="0">
                <a:solidFill>
                  <a:srgbClr val="F2F2F2"/>
                </a:solidFill>
                <a:latin typeface="UHC Sans Light"/>
                <a:cs typeface="UHC Sans Light"/>
              </a:defRPr>
            </a:lvl1pPr>
          </a:lstStyle>
          <a:p>
            <a:pPr lvl="0"/>
            <a:r>
              <a:rPr lang="en-US" dirty="0" smtClean="0"/>
              <a:t>SECTION </a:t>
            </a:r>
            <a:endParaRPr lang="en-US" dirty="0"/>
          </a:p>
        </p:txBody>
      </p:sp>
      <p:sp>
        <p:nvSpPr>
          <p:cNvPr id="13" name="Footer Placeholder 4"/>
          <p:cNvSpPr txBox="1">
            <a:spLocks/>
          </p:cNvSpPr>
          <p:nvPr userDrawn="1"/>
        </p:nvSpPr>
        <p:spPr>
          <a:xfrm>
            <a:off x="320064" y="6356350"/>
            <a:ext cx="5089768" cy="365125"/>
          </a:xfrm>
          <a:prstGeom prst="rect">
            <a:avLst/>
          </a:prstGeom>
        </p:spPr>
        <p:txBody>
          <a:bodyPr vert="horz" lIns="91440" tIns="45720" rIns="91440" bIns="45720" rtlCol="0" anchor="b"/>
          <a:lstStyle>
            <a:defPPr>
              <a:defRPr lang="en-US"/>
            </a:defPPr>
            <a:lvl1pPr marL="0" algn="r" defTabSz="457200" rtl="0" eaLnBrk="1" latinLnBrk="0" hangingPunct="1">
              <a:defRPr sz="700" b="0" i="0" kern="1200">
                <a:solidFill>
                  <a:schemeClr val="tx1">
                    <a:tint val="75000"/>
                  </a:schemeClr>
                </a:solidFill>
                <a:latin typeface="UHC Sans Light"/>
                <a:ea typeface="+mn-ea"/>
                <a:cs typeface="UHC Sans Light"/>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smtClean="0"/>
              <a:t>Proprietary Information of UnitedHealth Group.  Do not distribute or reproduce without express permission of UnitedHealth Group.</a:t>
            </a:r>
            <a:endParaRPr lang="en-US" dirty="0"/>
          </a:p>
        </p:txBody>
      </p:sp>
      <p:pic>
        <p:nvPicPr>
          <p:cNvPr id="14" name="Picture 1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141307" y="6287965"/>
            <a:ext cx="1680307" cy="341880"/>
          </a:xfrm>
          <a:prstGeom prst="rect">
            <a:avLst/>
          </a:prstGeom>
        </p:spPr>
      </p:pic>
    </p:spTree>
    <p:extLst>
      <p:ext uri="{BB962C8B-B14F-4D97-AF65-F5344CB8AC3E}">
        <p14:creationId xmlns:p14="http://schemas.microsoft.com/office/powerpoint/2010/main" val="13304512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9_Section Header">
    <p:spTree>
      <p:nvGrpSpPr>
        <p:cNvPr id="1" name=""/>
        <p:cNvGrpSpPr/>
        <p:nvPr/>
      </p:nvGrpSpPr>
      <p:grpSpPr>
        <a:xfrm>
          <a:off x="0" y="0"/>
          <a:ext cx="0" cy="0"/>
          <a:chOff x="0" y="0"/>
          <a:chExt cx="0" cy="0"/>
        </a:xfrm>
      </p:grpSpPr>
      <p:sp>
        <p:nvSpPr>
          <p:cNvPr id="11" name="Rectangle 10"/>
          <p:cNvSpPr/>
          <p:nvPr userDrawn="1"/>
        </p:nvSpPr>
        <p:spPr>
          <a:xfrm>
            <a:off x="0" y="0"/>
            <a:ext cx="9143999" cy="1738923"/>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itle 1"/>
          <p:cNvSpPr>
            <a:spLocks noGrp="1"/>
          </p:cNvSpPr>
          <p:nvPr>
            <p:ph type="ctrTitle"/>
          </p:nvPr>
        </p:nvSpPr>
        <p:spPr>
          <a:xfrm>
            <a:off x="320064" y="918334"/>
            <a:ext cx="7856782" cy="820589"/>
          </a:xfrm>
        </p:spPr>
        <p:txBody>
          <a:bodyPr anchor="t">
            <a:normAutofit/>
          </a:bodyPr>
          <a:lstStyle>
            <a:lvl1pPr algn="l">
              <a:defRPr sz="4000" b="0" i="0">
                <a:solidFill>
                  <a:schemeClr val="bg1"/>
                </a:solidFill>
                <a:latin typeface="UHC Sans Light"/>
                <a:cs typeface="UHC Sans Light"/>
              </a:defRPr>
            </a:lvl1pPr>
          </a:lstStyle>
          <a:p>
            <a:r>
              <a:rPr lang="en-US" dirty="0" smtClean="0"/>
              <a:t>Click to edit Master title style</a:t>
            </a:r>
            <a:endParaRPr lang="en-US" dirty="0"/>
          </a:p>
        </p:txBody>
      </p:sp>
      <p:sp>
        <p:nvSpPr>
          <p:cNvPr id="9" name="Subtitle 2"/>
          <p:cNvSpPr>
            <a:spLocks noGrp="1"/>
          </p:cNvSpPr>
          <p:nvPr>
            <p:ph type="subTitle" idx="1" hasCustomPrompt="1"/>
          </p:nvPr>
        </p:nvSpPr>
        <p:spPr>
          <a:xfrm>
            <a:off x="320064" y="2108044"/>
            <a:ext cx="3802551" cy="1752600"/>
          </a:xfrm>
        </p:spPr>
        <p:txBody>
          <a:bodyPr>
            <a:normAutofit/>
          </a:bodyPr>
          <a:lstStyle>
            <a:lvl1pPr marL="0" indent="0" algn="l">
              <a:buNone/>
              <a:defRPr sz="1500" b="0" i="0">
                <a:solidFill>
                  <a:schemeClr val="tx1"/>
                </a:solidFill>
                <a:latin typeface="UHC Sans Regular"/>
                <a:cs typeface="UHC 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0" name="Text Placeholder 7"/>
          <p:cNvSpPr>
            <a:spLocks noGrp="1"/>
          </p:cNvSpPr>
          <p:nvPr>
            <p:ph type="body" sz="quarter" idx="13" hasCustomPrompt="1"/>
          </p:nvPr>
        </p:nvSpPr>
        <p:spPr>
          <a:xfrm>
            <a:off x="320064" y="400837"/>
            <a:ext cx="4976813" cy="285457"/>
          </a:xfrm>
        </p:spPr>
        <p:txBody>
          <a:bodyPr>
            <a:normAutofit/>
          </a:bodyPr>
          <a:lstStyle>
            <a:lvl1pPr marL="0" indent="0" algn="l">
              <a:buNone/>
              <a:defRPr sz="1200" b="0" i="0" baseline="0">
                <a:solidFill>
                  <a:srgbClr val="F2F2F2"/>
                </a:solidFill>
                <a:latin typeface="UHC Sans Light"/>
                <a:cs typeface="UHC Sans Light"/>
              </a:defRPr>
            </a:lvl1pPr>
          </a:lstStyle>
          <a:p>
            <a:pPr lvl="0"/>
            <a:r>
              <a:rPr lang="en-US" dirty="0" smtClean="0"/>
              <a:t>SECTION </a:t>
            </a:r>
            <a:endParaRPr lang="en-US" dirty="0"/>
          </a:p>
        </p:txBody>
      </p:sp>
      <p:sp>
        <p:nvSpPr>
          <p:cNvPr id="13" name="Footer Placeholder 4"/>
          <p:cNvSpPr txBox="1">
            <a:spLocks/>
          </p:cNvSpPr>
          <p:nvPr userDrawn="1"/>
        </p:nvSpPr>
        <p:spPr>
          <a:xfrm>
            <a:off x="320064" y="6356350"/>
            <a:ext cx="5089768" cy="365125"/>
          </a:xfrm>
          <a:prstGeom prst="rect">
            <a:avLst/>
          </a:prstGeom>
        </p:spPr>
        <p:txBody>
          <a:bodyPr vert="horz" lIns="91440" tIns="45720" rIns="91440" bIns="45720" rtlCol="0" anchor="b"/>
          <a:lstStyle>
            <a:defPPr>
              <a:defRPr lang="en-US"/>
            </a:defPPr>
            <a:lvl1pPr marL="0" algn="r" defTabSz="457200" rtl="0" eaLnBrk="1" latinLnBrk="0" hangingPunct="1">
              <a:defRPr sz="700" b="0" i="0" kern="1200">
                <a:solidFill>
                  <a:schemeClr val="tx1">
                    <a:tint val="75000"/>
                  </a:schemeClr>
                </a:solidFill>
                <a:latin typeface="UHC Sans Light"/>
                <a:ea typeface="+mn-ea"/>
                <a:cs typeface="UHC Sans Light"/>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smtClean="0"/>
              <a:t>Proprietary Information of UnitedHealth Group. Do not distribute or reproduce without express permission of UnitedHealth Group.</a:t>
            </a:r>
            <a:endParaRPr lang="en-US" dirty="0"/>
          </a:p>
        </p:txBody>
      </p:sp>
      <p:pic>
        <p:nvPicPr>
          <p:cNvPr id="14" name="Picture 1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141307" y="6287965"/>
            <a:ext cx="1680307" cy="341880"/>
          </a:xfrm>
          <a:prstGeom prst="rect">
            <a:avLst/>
          </a:prstGeom>
        </p:spPr>
      </p:pic>
    </p:spTree>
    <p:extLst>
      <p:ext uri="{BB962C8B-B14F-4D97-AF65-F5344CB8AC3E}">
        <p14:creationId xmlns:p14="http://schemas.microsoft.com/office/powerpoint/2010/main" val="42271114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8_Section Header">
    <p:spTree>
      <p:nvGrpSpPr>
        <p:cNvPr id="1" name=""/>
        <p:cNvGrpSpPr/>
        <p:nvPr/>
      </p:nvGrpSpPr>
      <p:grpSpPr>
        <a:xfrm>
          <a:off x="0" y="0"/>
          <a:ext cx="0" cy="0"/>
          <a:chOff x="0" y="0"/>
          <a:chExt cx="0" cy="0"/>
        </a:xfrm>
      </p:grpSpPr>
      <p:sp>
        <p:nvSpPr>
          <p:cNvPr id="14" name="Rectangle 13"/>
          <p:cNvSpPr/>
          <p:nvPr userDrawn="1"/>
        </p:nvSpPr>
        <p:spPr>
          <a:xfrm>
            <a:off x="5783385" y="2108044"/>
            <a:ext cx="3360615" cy="474995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userDrawn="1"/>
        </p:nvSpPr>
        <p:spPr>
          <a:xfrm>
            <a:off x="0" y="0"/>
            <a:ext cx="9143999" cy="1738923"/>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itle 1"/>
          <p:cNvSpPr>
            <a:spLocks noGrp="1"/>
          </p:cNvSpPr>
          <p:nvPr>
            <p:ph type="ctrTitle"/>
          </p:nvPr>
        </p:nvSpPr>
        <p:spPr>
          <a:xfrm>
            <a:off x="320064" y="918334"/>
            <a:ext cx="7856782" cy="820589"/>
          </a:xfrm>
        </p:spPr>
        <p:txBody>
          <a:bodyPr anchor="t">
            <a:normAutofit/>
          </a:bodyPr>
          <a:lstStyle>
            <a:lvl1pPr algn="l">
              <a:defRPr sz="4000" b="0" i="0">
                <a:solidFill>
                  <a:schemeClr val="bg1"/>
                </a:solidFill>
                <a:latin typeface="UHC Sans Light"/>
                <a:cs typeface="UHC Sans Light"/>
              </a:defRPr>
            </a:lvl1pPr>
          </a:lstStyle>
          <a:p>
            <a:r>
              <a:rPr lang="en-US" dirty="0" smtClean="0"/>
              <a:t>Click to edit Master title style</a:t>
            </a:r>
            <a:endParaRPr lang="en-US" dirty="0"/>
          </a:p>
        </p:txBody>
      </p:sp>
      <p:sp>
        <p:nvSpPr>
          <p:cNvPr id="9" name="Subtitle 2"/>
          <p:cNvSpPr>
            <a:spLocks noGrp="1"/>
          </p:cNvSpPr>
          <p:nvPr>
            <p:ph type="subTitle" idx="1" hasCustomPrompt="1"/>
          </p:nvPr>
        </p:nvSpPr>
        <p:spPr>
          <a:xfrm>
            <a:off x="320064" y="2108044"/>
            <a:ext cx="3802551" cy="1752600"/>
          </a:xfrm>
        </p:spPr>
        <p:txBody>
          <a:bodyPr>
            <a:normAutofit/>
          </a:bodyPr>
          <a:lstStyle>
            <a:lvl1pPr marL="0" indent="0" algn="l">
              <a:buNone/>
              <a:defRPr sz="1500" b="0" i="0">
                <a:solidFill>
                  <a:schemeClr val="tx1"/>
                </a:solidFill>
                <a:latin typeface="UHC Sans Regular"/>
                <a:cs typeface="UHC 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0" name="Text Placeholder 7"/>
          <p:cNvSpPr>
            <a:spLocks noGrp="1"/>
          </p:cNvSpPr>
          <p:nvPr>
            <p:ph type="body" sz="quarter" idx="13" hasCustomPrompt="1"/>
          </p:nvPr>
        </p:nvSpPr>
        <p:spPr>
          <a:xfrm>
            <a:off x="320064" y="400837"/>
            <a:ext cx="4976813" cy="285457"/>
          </a:xfrm>
        </p:spPr>
        <p:txBody>
          <a:bodyPr>
            <a:normAutofit/>
          </a:bodyPr>
          <a:lstStyle>
            <a:lvl1pPr marL="0" indent="0" algn="l">
              <a:buNone/>
              <a:defRPr sz="1200" b="0" i="0" baseline="0">
                <a:solidFill>
                  <a:srgbClr val="F2F2F2"/>
                </a:solidFill>
                <a:latin typeface="UHC Sans Light"/>
                <a:cs typeface="UHC Sans Light"/>
              </a:defRPr>
            </a:lvl1pPr>
          </a:lstStyle>
          <a:p>
            <a:pPr lvl="0"/>
            <a:r>
              <a:rPr lang="en-US" dirty="0" smtClean="0"/>
              <a:t>SECTION </a:t>
            </a:r>
            <a:endParaRPr lang="en-US" dirty="0"/>
          </a:p>
        </p:txBody>
      </p:sp>
      <p:sp>
        <p:nvSpPr>
          <p:cNvPr id="12" name="Footer Placeholder 4"/>
          <p:cNvSpPr txBox="1">
            <a:spLocks/>
          </p:cNvSpPr>
          <p:nvPr userDrawn="1"/>
        </p:nvSpPr>
        <p:spPr>
          <a:xfrm>
            <a:off x="320064" y="6356350"/>
            <a:ext cx="5089768" cy="365125"/>
          </a:xfrm>
          <a:prstGeom prst="rect">
            <a:avLst/>
          </a:prstGeom>
        </p:spPr>
        <p:txBody>
          <a:bodyPr vert="horz" lIns="91440" tIns="45720" rIns="91440" bIns="45720" rtlCol="0" anchor="b"/>
          <a:lstStyle>
            <a:defPPr>
              <a:defRPr lang="en-US"/>
            </a:defPPr>
            <a:lvl1pPr marL="0" algn="r" defTabSz="457200" rtl="0" eaLnBrk="1" latinLnBrk="0" hangingPunct="1">
              <a:defRPr sz="700" b="0" i="0" kern="1200">
                <a:solidFill>
                  <a:schemeClr val="tx1">
                    <a:tint val="75000"/>
                  </a:schemeClr>
                </a:solidFill>
                <a:latin typeface="UHC Sans Light"/>
                <a:ea typeface="+mn-ea"/>
                <a:cs typeface="UHC Sans Light"/>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smtClean="0"/>
              <a:t>Proprietary Information of UnitedHealth Group. Do not distribute or reproduce without express permission of UnitedHealth Group.</a:t>
            </a:r>
            <a:endParaRPr lang="en-US" dirty="0"/>
          </a:p>
        </p:txBody>
      </p:sp>
      <p:pic>
        <p:nvPicPr>
          <p:cNvPr id="13" name="Picture 1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141307" y="6287965"/>
            <a:ext cx="1680307" cy="341880"/>
          </a:xfrm>
          <a:prstGeom prst="rect">
            <a:avLst/>
          </a:prstGeom>
        </p:spPr>
      </p:pic>
    </p:spTree>
    <p:extLst>
      <p:ext uri="{BB962C8B-B14F-4D97-AF65-F5344CB8AC3E}">
        <p14:creationId xmlns:p14="http://schemas.microsoft.com/office/powerpoint/2010/main" val="191003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1_Section Header">
    <p:spTree>
      <p:nvGrpSpPr>
        <p:cNvPr id="1" name=""/>
        <p:cNvGrpSpPr/>
        <p:nvPr/>
      </p:nvGrpSpPr>
      <p:grpSpPr>
        <a:xfrm>
          <a:off x="0" y="0"/>
          <a:ext cx="0" cy="0"/>
          <a:chOff x="0" y="0"/>
          <a:chExt cx="0" cy="0"/>
        </a:xfrm>
      </p:grpSpPr>
      <p:sp>
        <p:nvSpPr>
          <p:cNvPr id="7" name="Rectangle 6"/>
          <p:cNvSpPr/>
          <p:nvPr userDrawn="1"/>
        </p:nvSpPr>
        <p:spPr>
          <a:xfrm>
            <a:off x="0" y="0"/>
            <a:ext cx="9143999" cy="1738923"/>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itle 1"/>
          <p:cNvSpPr>
            <a:spLocks noGrp="1"/>
          </p:cNvSpPr>
          <p:nvPr>
            <p:ph type="ctrTitle"/>
          </p:nvPr>
        </p:nvSpPr>
        <p:spPr>
          <a:xfrm>
            <a:off x="320064" y="918334"/>
            <a:ext cx="7856782" cy="820589"/>
          </a:xfrm>
        </p:spPr>
        <p:txBody>
          <a:bodyPr anchor="t">
            <a:normAutofit/>
          </a:bodyPr>
          <a:lstStyle>
            <a:lvl1pPr algn="l">
              <a:defRPr sz="4000" b="0" i="0">
                <a:solidFill>
                  <a:schemeClr val="bg1"/>
                </a:solidFill>
                <a:latin typeface="UHC Sans Light"/>
                <a:cs typeface="UHC Sans Light"/>
              </a:defRPr>
            </a:lvl1pPr>
          </a:lstStyle>
          <a:p>
            <a:r>
              <a:rPr lang="en-US" dirty="0" smtClean="0"/>
              <a:t>Click to edit Master title style</a:t>
            </a:r>
            <a:endParaRPr lang="en-US" dirty="0"/>
          </a:p>
        </p:txBody>
      </p:sp>
      <p:sp>
        <p:nvSpPr>
          <p:cNvPr id="9" name="Subtitle 2"/>
          <p:cNvSpPr>
            <a:spLocks noGrp="1"/>
          </p:cNvSpPr>
          <p:nvPr>
            <p:ph type="subTitle" idx="1" hasCustomPrompt="1"/>
          </p:nvPr>
        </p:nvSpPr>
        <p:spPr>
          <a:xfrm>
            <a:off x="320064" y="2108044"/>
            <a:ext cx="3802551" cy="1752600"/>
          </a:xfrm>
        </p:spPr>
        <p:txBody>
          <a:bodyPr>
            <a:normAutofit/>
          </a:bodyPr>
          <a:lstStyle>
            <a:lvl1pPr marL="0" indent="0" algn="l">
              <a:buNone/>
              <a:defRPr sz="1500" b="0" i="0">
                <a:solidFill>
                  <a:schemeClr val="tx1"/>
                </a:solidFill>
                <a:latin typeface="UHC Sans Regular"/>
                <a:cs typeface="UHC 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0" name="Text Placeholder 7"/>
          <p:cNvSpPr>
            <a:spLocks noGrp="1"/>
          </p:cNvSpPr>
          <p:nvPr>
            <p:ph type="body" sz="quarter" idx="13" hasCustomPrompt="1"/>
          </p:nvPr>
        </p:nvSpPr>
        <p:spPr>
          <a:xfrm>
            <a:off x="320064" y="400837"/>
            <a:ext cx="4976813" cy="285457"/>
          </a:xfrm>
        </p:spPr>
        <p:txBody>
          <a:bodyPr>
            <a:normAutofit/>
          </a:bodyPr>
          <a:lstStyle>
            <a:lvl1pPr marL="0" indent="0" algn="l">
              <a:buNone/>
              <a:defRPr sz="1200" b="0" i="0" baseline="0">
                <a:solidFill>
                  <a:srgbClr val="F2F2F2"/>
                </a:solidFill>
                <a:latin typeface="UHC Sans Light"/>
                <a:cs typeface="UHC Sans Light"/>
              </a:defRPr>
            </a:lvl1pPr>
          </a:lstStyle>
          <a:p>
            <a:pPr lvl="0"/>
            <a:r>
              <a:rPr lang="en-US" dirty="0" smtClean="0"/>
              <a:t>SECTION </a:t>
            </a:r>
            <a:endParaRPr lang="en-US" dirty="0"/>
          </a:p>
        </p:txBody>
      </p:sp>
      <p:sp>
        <p:nvSpPr>
          <p:cNvPr id="12" name="Footer Placeholder 4"/>
          <p:cNvSpPr txBox="1">
            <a:spLocks/>
          </p:cNvSpPr>
          <p:nvPr userDrawn="1"/>
        </p:nvSpPr>
        <p:spPr>
          <a:xfrm>
            <a:off x="320064" y="6356350"/>
            <a:ext cx="5089768" cy="365125"/>
          </a:xfrm>
          <a:prstGeom prst="rect">
            <a:avLst/>
          </a:prstGeom>
        </p:spPr>
        <p:txBody>
          <a:bodyPr vert="horz" lIns="91440" tIns="45720" rIns="91440" bIns="45720" rtlCol="0" anchor="b"/>
          <a:lstStyle>
            <a:defPPr>
              <a:defRPr lang="en-US"/>
            </a:defPPr>
            <a:lvl1pPr marL="0" algn="r" defTabSz="457200" rtl="0" eaLnBrk="1" latinLnBrk="0" hangingPunct="1">
              <a:defRPr sz="700" b="0" i="0" kern="1200">
                <a:solidFill>
                  <a:schemeClr val="tx1">
                    <a:tint val="75000"/>
                  </a:schemeClr>
                </a:solidFill>
                <a:latin typeface="UHC Sans Light"/>
                <a:ea typeface="+mn-ea"/>
                <a:cs typeface="UHC Sans Light"/>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smtClean="0"/>
              <a:t>Proprietary Information of UnitedHealth Group. Do not distribute or reproduce without express permission of UnitedHealth Group.</a:t>
            </a:r>
            <a:endParaRPr lang="en-US" dirty="0"/>
          </a:p>
        </p:txBody>
      </p:sp>
      <p:pic>
        <p:nvPicPr>
          <p:cNvPr id="13" name="Picture 1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141307" y="6287965"/>
            <a:ext cx="1680307" cy="341880"/>
          </a:xfrm>
          <a:prstGeom prst="rect">
            <a:avLst/>
          </a:prstGeom>
        </p:spPr>
      </p:pic>
    </p:spTree>
    <p:extLst>
      <p:ext uri="{BB962C8B-B14F-4D97-AF65-F5344CB8AC3E}">
        <p14:creationId xmlns:p14="http://schemas.microsoft.com/office/powerpoint/2010/main" val="29471439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6_Section Header">
    <p:spTree>
      <p:nvGrpSpPr>
        <p:cNvPr id="1" name=""/>
        <p:cNvGrpSpPr/>
        <p:nvPr/>
      </p:nvGrpSpPr>
      <p:grpSpPr>
        <a:xfrm>
          <a:off x="0" y="0"/>
          <a:ext cx="0" cy="0"/>
          <a:chOff x="0" y="0"/>
          <a:chExt cx="0" cy="0"/>
        </a:xfrm>
      </p:grpSpPr>
      <p:sp>
        <p:nvSpPr>
          <p:cNvPr id="7" name="Rectangle 6"/>
          <p:cNvSpPr/>
          <p:nvPr userDrawn="1"/>
        </p:nvSpPr>
        <p:spPr>
          <a:xfrm>
            <a:off x="0" y="0"/>
            <a:ext cx="9143999" cy="1738923"/>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itle 1"/>
          <p:cNvSpPr>
            <a:spLocks noGrp="1"/>
          </p:cNvSpPr>
          <p:nvPr>
            <p:ph type="ctrTitle"/>
          </p:nvPr>
        </p:nvSpPr>
        <p:spPr>
          <a:xfrm>
            <a:off x="320064" y="918334"/>
            <a:ext cx="7856782" cy="820589"/>
          </a:xfrm>
        </p:spPr>
        <p:txBody>
          <a:bodyPr anchor="t">
            <a:normAutofit/>
          </a:bodyPr>
          <a:lstStyle>
            <a:lvl1pPr algn="l">
              <a:defRPr sz="4000" b="0" i="0">
                <a:solidFill>
                  <a:schemeClr val="bg1"/>
                </a:solidFill>
                <a:latin typeface="UHC Sans Light"/>
                <a:cs typeface="UHC Sans Light"/>
              </a:defRPr>
            </a:lvl1pPr>
          </a:lstStyle>
          <a:p>
            <a:r>
              <a:rPr lang="en-US" dirty="0" smtClean="0"/>
              <a:t>Click to edit Master title style</a:t>
            </a:r>
            <a:endParaRPr lang="en-US" dirty="0"/>
          </a:p>
        </p:txBody>
      </p:sp>
      <p:sp>
        <p:nvSpPr>
          <p:cNvPr id="9" name="Subtitle 2"/>
          <p:cNvSpPr>
            <a:spLocks noGrp="1"/>
          </p:cNvSpPr>
          <p:nvPr>
            <p:ph type="subTitle" idx="1" hasCustomPrompt="1"/>
          </p:nvPr>
        </p:nvSpPr>
        <p:spPr>
          <a:xfrm>
            <a:off x="320064" y="2108044"/>
            <a:ext cx="3802551" cy="1752600"/>
          </a:xfrm>
        </p:spPr>
        <p:txBody>
          <a:bodyPr>
            <a:normAutofit/>
          </a:bodyPr>
          <a:lstStyle>
            <a:lvl1pPr marL="0" indent="0" algn="l">
              <a:buNone/>
              <a:defRPr sz="1500" b="0" i="0">
                <a:solidFill>
                  <a:schemeClr val="tx1"/>
                </a:solidFill>
                <a:latin typeface="UHC Sans Regular"/>
                <a:cs typeface="UHC 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0" name="Text Placeholder 7"/>
          <p:cNvSpPr>
            <a:spLocks noGrp="1"/>
          </p:cNvSpPr>
          <p:nvPr>
            <p:ph type="body" sz="quarter" idx="13" hasCustomPrompt="1"/>
          </p:nvPr>
        </p:nvSpPr>
        <p:spPr>
          <a:xfrm>
            <a:off x="320064" y="400837"/>
            <a:ext cx="4976813" cy="285457"/>
          </a:xfrm>
        </p:spPr>
        <p:txBody>
          <a:bodyPr>
            <a:normAutofit/>
          </a:bodyPr>
          <a:lstStyle>
            <a:lvl1pPr marL="0" indent="0" algn="l">
              <a:buNone/>
              <a:defRPr sz="1200" b="0" i="0" baseline="0">
                <a:solidFill>
                  <a:srgbClr val="F2F2F2"/>
                </a:solidFill>
                <a:latin typeface="UHC Sans Light"/>
                <a:cs typeface="UHC Sans Light"/>
              </a:defRPr>
            </a:lvl1pPr>
          </a:lstStyle>
          <a:p>
            <a:pPr lvl="0"/>
            <a:r>
              <a:rPr lang="en-US" dirty="0" smtClean="0"/>
              <a:t>SECTION </a:t>
            </a:r>
            <a:endParaRPr lang="en-US" dirty="0"/>
          </a:p>
        </p:txBody>
      </p:sp>
      <p:sp>
        <p:nvSpPr>
          <p:cNvPr id="12" name="Footer Placeholder 4"/>
          <p:cNvSpPr txBox="1">
            <a:spLocks/>
          </p:cNvSpPr>
          <p:nvPr userDrawn="1"/>
        </p:nvSpPr>
        <p:spPr>
          <a:xfrm>
            <a:off x="320064" y="6356350"/>
            <a:ext cx="5089768" cy="365125"/>
          </a:xfrm>
          <a:prstGeom prst="rect">
            <a:avLst/>
          </a:prstGeom>
        </p:spPr>
        <p:txBody>
          <a:bodyPr vert="horz" lIns="91440" tIns="45720" rIns="91440" bIns="45720" rtlCol="0" anchor="b"/>
          <a:lstStyle>
            <a:defPPr>
              <a:defRPr lang="en-US"/>
            </a:defPPr>
            <a:lvl1pPr marL="0" algn="r" defTabSz="457200" rtl="0" eaLnBrk="1" latinLnBrk="0" hangingPunct="1">
              <a:defRPr sz="700" b="0" i="0" kern="1200">
                <a:solidFill>
                  <a:schemeClr val="tx1">
                    <a:tint val="75000"/>
                  </a:schemeClr>
                </a:solidFill>
                <a:latin typeface="UHC Sans Light"/>
                <a:ea typeface="+mn-ea"/>
                <a:cs typeface="UHC Sans Light"/>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smtClean="0"/>
              <a:t>Proprietary Information of UnitedHealth Group. Do not distribute or reproduce without express permission of UnitedHealth Group.</a:t>
            </a:r>
            <a:endParaRPr lang="en-US" dirty="0"/>
          </a:p>
        </p:txBody>
      </p:sp>
      <p:pic>
        <p:nvPicPr>
          <p:cNvPr id="13" name="Picture 1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141307" y="6287965"/>
            <a:ext cx="1680307" cy="341880"/>
          </a:xfrm>
          <a:prstGeom prst="rect">
            <a:avLst/>
          </a:prstGeom>
        </p:spPr>
      </p:pic>
    </p:spTree>
    <p:extLst>
      <p:ext uri="{BB962C8B-B14F-4D97-AF65-F5344CB8AC3E}">
        <p14:creationId xmlns:p14="http://schemas.microsoft.com/office/powerpoint/2010/main" val="9166961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5_Section Header">
    <p:spTree>
      <p:nvGrpSpPr>
        <p:cNvPr id="1" name=""/>
        <p:cNvGrpSpPr/>
        <p:nvPr/>
      </p:nvGrpSpPr>
      <p:grpSpPr>
        <a:xfrm>
          <a:off x="0" y="0"/>
          <a:ext cx="0" cy="0"/>
          <a:chOff x="0" y="0"/>
          <a:chExt cx="0" cy="0"/>
        </a:xfrm>
      </p:grpSpPr>
      <p:sp>
        <p:nvSpPr>
          <p:cNvPr id="7" name="Rectangle 6"/>
          <p:cNvSpPr/>
          <p:nvPr userDrawn="1"/>
        </p:nvSpPr>
        <p:spPr>
          <a:xfrm>
            <a:off x="0" y="0"/>
            <a:ext cx="9143999" cy="1738923"/>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itle 1"/>
          <p:cNvSpPr>
            <a:spLocks noGrp="1"/>
          </p:cNvSpPr>
          <p:nvPr>
            <p:ph type="ctrTitle"/>
          </p:nvPr>
        </p:nvSpPr>
        <p:spPr>
          <a:xfrm>
            <a:off x="320064" y="918334"/>
            <a:ext cx="7856782" cy="820589"/>
          </a:xfrm>
        </p:spPr>
        <p:txBody>
          <a:bodyPr anchor="t">
            <a:normAutofit/>
          </a:bodyPr>
          <a:lstStyle>
            <a:lvl1pPr algn="l">
              <a:defRPr sz="4000" b="0" i="0">
                <a:solidFill>
                  <a:schemeClr val="bg1"/>
                </a:solidFill>
                <a:latin typeface="UHC Sans Light"/>
                <a:cs typeface="UHC Sans Light"/>
              </a:defRPr>
            </a:lvl1pPr>
          </a:lstStyle>
          <a:p>
            <a:r>
              <a:rPr lang="en-US" dirty="0" smtClean="0"/>
              <a:t>Click to edit Master title style</a:t>
            </a:r>
            <a:endParaRPr lang="en-US" dirty="0"/>
          </a:p>
        </p:txBody>
      </p:sp>
      <p:sp>
        <p:nvSpPr>
          <p:cNvPr id="9" name="Subtitle 2"/>
          <p:cNvSpPr>
            <a:spLocks noGrp="1"/>
          </p:cNvSpPr>
          <p:nvPr>
            <p:ph type="subTitle" idx="1" hasCustomPrompt="1"/>
          </p:nvPr>
        </p:nvSpPr>
        <p:spPr>
          <a:xfrm>
            <a:off x="320064" y="2108044"/>
            <a:ext cx="3802551" cy="1752600"/>
          </a:xfrm>
        </p:spPr>
        <p:txBody>
          <a:bodyPr>
            <a:normAutofit/>
          </a:bodyPr>
          <a:lstStyle>
            <a:lvl1pPr marL="0" indent="0" algn="l">
              <a:buNone/>
              <a:defRPr sz="1500" b="0" i="0">
                <a:solidFill>
                  <a:schemeClr val="tx1"/>
                </a:solidFill>
                <a:latin typeface="UHC Sans Regular"/>
                <a:cs typeface="UHC 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0" name="Text Placeholder 7"/>
          <p:cNvSpPr>
            <a:spLocks noGrp="1"/>
          </p:cNvSpPr>
          <p:nvPr>
            <p:ph type="body" sz="quarter" idx="13" hasCustomPrompt="1"/>
          </p:nvPr>
        </p:nvSpPr>
        <p:spPr>
          <a:xfrm>
            <a:off x="320064" y="400837"/>
            <a:ext cx="4976813" cy="285457"/>
          </a:xfrm>
        </p:spPr>
        <p:txBody>
          <a:bodyPr>
            <a:normAutofit/>
          </a:bodyPr>
          <a:lstStyle>
            <a:lvl1pPr marL="0" indent="0" algn="l">
              <a:buNone/>
              <a:defRPr sz="1200" b="0" i="0" baseline="0">
                <a:solidFill>
                  <a:srgbClr val="F2F2F2"/>
                </a:solidFill>
                <a:latin typeface="UHC Sans Light"/>
                <a:cs typeface="UHC Sans Light"/>
              </a:defRPr>
            </a:lvl1pPr>
          </a:lstStyle>
          <a:p>
            <a:pPr lvl="0"/>
            <a:r>
              <a:rPr lang="en-US" dirty="0" smtClean="0"/>
              <a:t>SECTION </a:t>
            </a:r>
            <a:endParaRPr lang="en-US" dirty="0"/>
          </a:p>
        </p:txBody>
      </p:sp>
      <p:sp>
        <p:nvSpPr>
          <p:cNvPr id="12" name="Footer Placeholder 4"/>
          <p:cNvSpPr txBox="1">
            <a:spLocks/>
          </p:cNvSpPr>
          <p:nvPr userDrawn="1"/>
        </p:nvSpPr>
        <p:spPr>
          <a:xfrm>
            <a:off x="320064" y="6356350"/>
            <a:ext cx="5089768" cy="365125"/>
          </a:xfrm>
          <a:prstGeom prst="rect">
            <a:avLst/>
          </a:prstGeom>
        </p:spPr>
        <p:txBody>
          <a:bodyPr vert="horz" lIns="91440" tIns="45720" rIns="91440" bIns="45720" rtlCol="0" anchor="b"/>
          <a:lstStyle>
            <a:defPPr>
              <a:defRPr lang="en-US"/>
            </a:defPPr>
            <a:lvl1pPr marL="0" algn="r" defTabSz="457200" rtl="0" eaLnBrk="1" latinLnBrk="0" hangingPunct="1">
              <a:defRPr sz="700" b="0" i="0" kern="1200">
                <a:solidFill>
                  <a:schemeClr val="tx1">
                    <a:tint val="75000"/>
                  </a:schemeClr>
                </a:solidFill>
                <a:latin typeface="UHC Sans Light"/>
                <a:ea typeface="+mn-ea"/>
                <a:cs typeface="UHC Sans Light"/>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smtClean="0"/>
              <a:t>Proprietary Information of UnitedHealth Group. Do not distribute or reproduce without express permission of UnitedHealth Group.</a:t>
            </a:r>
            <a:endParaRPr lang="en-US" dirty="0"/>
          </a:p>
        </p:txBody>
      </p:sp>
      <p:pic>
        <p:nvPicPr>
          <p:cNvPr id="13" name="Picture 1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141307" y="6287965"/>
            <a:ext cx="1680307" cy="341880"/>
          </a:xfrm>
          <a:prstGeom prst="rect">
            <a:avLst/>
          </a:prstGeom>
        </p:spPr>
      </p:pic>
    </p:spTree>
    <p:extLst>
      <p:ext uri="{BB962C8B-B14F-4D97-AF65-F5344CB8AC3E}">
        <p14:creationId xmlns:p14="http://schemas.microsoft.com/office/powerpoint/2010/main" val="8828559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2_Section Header">
    <p:spTree>
      <p:nvGrpSpPr>
        <p:cNvPr id="1" name=""/>
        <p:cNvGrpSpPr/>
        <p:nvPr/>
      </p:nvGrpSpPr>
      <p:grpSpPr>
        <a:xfrm>
          <a:off x="0" y="0"/>
          <a:ext cx="0" cy="0"/>
          <a:chOff x="0" y="0"/>
          <a:chExt cx="0" cy="0"/>
        </a:xfrm>
      </p:grpSpPr>
      <p:sp>
        <p:nvSpPr>
          <p:cNvPr id="11" name="Rectangle 10"/>
          <p:cNvSpPr/>
          <p:nvPr userDrawn="1"/>
        </p:nvSpPr>
        <p:spPr>
          <a:xfrm>
            <a:off x="0" y="0"/>
            <a:ext cx="9143999" cy="1738923"/>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Rectangle 1"/>
          <p:cNvSpPr/>
          <p:nvPr userDrawn="1"/>
        </p:nvSpPr>
        <p:spPr>
          <a:xfrm>
            <a:off x="5783385" y="2108044"/>
            <a:ext cx="3360615" cy="474995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itle 1"/>
          <p:cNvSpPr>
            <a:spLocks noGrp="1"/>
          </p:cNvSpPr>
          <p:nvPr>
            <p:ph type="ctrTitle"/>
          </p:nvPr>
        </p:nvSpPr>
        <p:spPr>
          <a:xfrm>
            <a:off x="320064" y="918334"/>
            <a:ext cx="7856782" cy="820589"/>
          </a:xfrm>
        </p:spPr>
        <p:txBody>
          <a:bodyPr anchor="t">
            <a:normAutofit/>
          </a:bodyPr>
          <a:lstStyle>
            <a:lvl1pPr algn="l">
              <a:defRPr sz="4000" b="0" i="0">
                <a:solidFill>
                  <a:schemeClr val="bg1"/>
                </a:solidFill>
                <a:latin typeface="UHC Sans Light"/>
                <a:cs typeface="UHC Sans Light"/>
              </a:defRPr>
            </a:lvl1pPr>
          </a:lstStyle>
          <a:p>
            <a:r>
              <a:rPr lang="en-US" dirty="0" smtClean="0"/>
              <a:t>Click to edit Master title style</a:t>
            </a:r>
            <a:endParaRPr lang="en-US" dirty="0"/>
          </a:p>
        </p:txBody>
      </p:sp>
      <p:sp>
        <p:nvSpPr>
          <p:cNvPr id="9" name="Subtitle 2"/>
          <p:cNvSpPr>
            <a:spLocks noGrp="1"/>
          </p:cNvSpPr>
          <p:nvPr>
            <p:ph type="subTitle" idx="1" hasCustomPrompt="1"/>
          </p:nvPr>
        </p:nvSpPr>
        <p:spPr>
          <a:xfrm>
            <a:off x="320064" y="2108044"/>
            <a:ext cx="3802551" cy="1752600"/>
          </a:xfrm>
        </p:spPr>
        <p:txBody>
          <a:bodyPr>
            <a:normAutofit/>
          </a:bodyPr>
          <a:lstStyle>
            <a:lvl1pPr marL="0" indent="0" algn="l">
              <a:buNone/>
              <a:defRPr sz="1500" b="0" i="0">
                <a:solidFill>
                  <a:schemeClr val="tx1"/>
                </a:solidFill>
                <a:latin typeface="UHC Sans Regular"/>
                <a:cs typeface="UHC 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0" name="Text Placeholder 7"/>
          <p:cNvSpPr>
            <a:spLocks noGrp="1"/>
          </p:cNvSpPr>
          <p:nvPr>
            <p:ph type="body" sz="quarter" idx="13" hasCustomPrompt="1"/>
          </p:nvPr>
        </p:nvSpPr>
        <p:spPr>
          <a:xfrm>
            <a:off x="320064" y="400837"/>
            <a:ext cx="4976813" cy="285457"/>
          </a:xfrm>
        </p:spPr>
        <p:txBody>
          <a:bodyPr>
            <a:normAutofit/>
          </a:bodyPr>
          <a:lstStyle>
            <a:lvl1pPr marL="0" indent="0" algn="l">
              <a:buNone/>
              <a:defRPr sz="1200" b="0" i="0" baseline="0">
                <a:solidFill>
                  <a:srgbClr val="F2F2F2"/>
                </a:solidFill>
                <a:latin typeface="UHC Sans Light"/>
                <a:cs typeface="UHC Sans Light"/>
              </a:defRPr>
            </a:lvl1pPr>
          </a:lstStyle>
          <a:p>
            <a:pPr lvl="0"/>
            <a:r>
              <a:rPr lang="en-US" dirty="0" smtClean="0"/>
              <a:t>SECTION </a:t>
            </a:r>
            <a:endParaRPr lang="en-US" dirty="0"/>
          </a:p>
        </p:txBody>
      </p:sp>
      <p:sp>
        <p:nvSpPr>
          <p:cNvPr id="13" name="Footer Placeholder 4"/>
          <p:cNvSpPr txBox="1">
            <a:spLocks/>
          </p:cNvSpPr>
          <p:nvPr userDrawn="1"/>
        </p:nvSpPr>
        <p:spPr>
          <a:xfrm>
            <a:off x="320064" y="6356350"/>
            <a:ext cx="5089768" cy="365125"/>
          </a:xfrm>
          <a:prstGeom prst="rect">
            <a:avLst/>
          </a:prstGeom>
        </p:spPr>
        <p:txBody>
          <a:bodyPr vert="horz" lIns="91440" tIns="45720" rIns="91440" bIns="45720" rtlCol="0" anchor="b"/>
          <a:lstStyle>
            <a:defPPr>
              <a:defRPr lang="en-US"/>
            </a:defPPr>
            <a:lvl1pPr marL="0" algn="r" defTabSz="457200" rtl="0" eaLnBrk="1" latinLnBrk="0" hangingPunct="1">
              <a:defRPr sz="700" b="0" i="0" kern="1200">
                <a:solidFill>
                  <a:schemeClr val="tx1">
                    <a:tint val="75000"/>
                  </a:schemeClr>
                </a:solidFill>
                <a:latin typeface="UHC Sans Light"/>
                <a:ea typeface="+mn-ea"/>
                <a:cs typeface="UHC Sans Light"/>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smtClean="0"/>
              <a:t>Proprietary Information of UnitedHealth Group. Do not distribute or reproduce without express permission of UnitedHealth Group.</a:t>
            </a:r>
            <a:endParaRPr lang="en-US" dirty="0"/>
          </a:p>
        </p:txBody>
      </p:sp>
      <p:pic>
        <p:nvPicPr>
          <p:cNvPr id="14" name="Picture 1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141307" y="6287965"/>
            <a:ext cx="1680307" cy="341880"/>
          </a:xfrm>
          <a:prstGeom prst="rect">
            <a:avLst/>
          </a:prstGeom>
        </p:spPr>
      </p:pic>
    </p:spTree>
    <p:extLst>
      <p:ext uri="{BB962C8B-B14F-4D97-AF65-F5344CB8AC3E}">
        <p14:creationId xmlns:p14="http://schemas.microsoft.com/office/powerpoint/2010/main" val="903075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3_Section Header">
    <p:spTree>
      <p:nvGrpSpPr>
        <p:cNvPr id="1" name=""/>
        <p:cNvGrpSpPr/>
        <p:nvPr/>
      </p:nvGrpSpPr>
      <p:grpSpPr>
        <a:xfrm>
          <a:off x="0" y="0"/>
          <a:ext cx="0" cy="0"/>
          <a:chOff x="0" y="0"/>
          <a:chExt cx="0" cy="0"/>
        </a:xfrm>
      </p:grpSpPr>
      <p:sp>
        <p:nvSpPr>
          <p:cNvPr id="11" name="Rectangle 10"/>
          <p:cNvSpPr/>
          <p:nvPr userDrawn="1"/>
        </p:nvSpPr>
        <p:spPr>
          <a:xfrm>
            <a:off x="0" y="0"/>
            <a:ext cx="9143999" cy="1738923"/>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itle 1"/>
          <p:cNvSpPr>
            <a:spLocks noGrp="1"/>
          </p:cNvSpPr>
          <p:nvPr>
            <p:ph type="ctrTitle"/>
          </p:nvPr>
        </p:nvSpPr>
        <p:spPr>
          <a:xfrm>
            <a:off x="320064" y="918334"/>
            <a:ext cx="7856782" cy="820589"/>
          </a:xfrm>
        </p:spPr>
        <p:txBody>
          <a:bodyPr anchor="t">
            <a:normAutofit/>
          </a:bodyPr>
          <a:lstStyle>
            <a:lvl1pPr algn="l">
              <a:defRPr sz="4000" b="0" i="0">
                <a:solidFill>
                  <a:schemeClr val="bg1"/>
                </a:solidFill>
                <a:latin typeface="UHC Sans Light"/>
                <a:cs typeface="UHC Sans Light"/>
              </a:defRPr>
            </a:lvl1pPr>
          </a:lstStyle>
          <a:p>
            <a:r>
              <a:rPr lang="en-US" dirty="0" smtClean="0"/>
              <a:t>Click to edit Master title style</a:t>
            </a:r>
            <a:endParaRPr lang="en-US" dirty="0"/>
          </a:p>
        </p:txBody>
      </p:sp>
      <p:sp>
        <p:nvSpPr>
          <p:cNvPr id="9" name="Subtitle 2"/>
          <p:cNvSpPr>
            <a:spLocks noGrp="1"/>
          </p:cNvSpPr>
          <p:nvPr>
            <p:ph type="subTitle" idx="1" hasCustomPrompt="1"/>
          </p:nvPr>
        </p:nvSpPr>
        <p:spPr>
          <a:xfrm>
            <a:off x="320064" y="2108044"/>
            <a:ext cx="3802551" cy="1752600"/>
          </a:xfrm>
        </p:spPr>
        <p:txBody>
          <a:bodyPr>
            <a:normAutofit/>
          </a:bodyPr>
          <a:lstStyle>
            <a:lvl1pPr marL="0" indent="0" algn="l">
              <a:buNone/>
              <a:defRPr sz="1500" b="0" i="0">
                <a:solidFill>
                  <a:schemeClr val="tx1"/>
                </a:solidFill>
                <a:latin typeface="UHC Sans Regular"/>
                <a:cs typeface="UHC 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0" name="Text Placeholder 7"/>
          <p:cNvSpPr>
            <a:spLocks noGrp="1"/>
          </p:cNvSpPr>
          <p:nvPr>
            <p:ph type="body" sz="quarter" idx="13" hasCustomPrompt="1"/>
          </p:nvPr>
        </p:nvSpPr>
        <p:spPr>
          <a:xfrm>
            <a:off x="320064" y="400837"/>
            <a:ext cx="4976813" cy="285457"/>
          </a:xfrm>
        </p:spPr>
        <p:txBody>
          <a:bodyPr>
            <a:normAutofit/>
          </a:bodyPr>
          <a:lstStyle>
            <a:lvl1pPr marL="0" indent="0" algn="l">
              <a:buNone/>
              <a:defRPr sz="1200" b="0" i="0" baseline="0">
                <a:solidFill>
                  <a:srgbClr val="F2F2F2"/>
                </a:solidFill>
                <a:latin typeface="UHC Sans Light"/>
                <a:cs typeface="UHC Sans Light"/>
              </a:defRPr>
            </a:lvl1pPr>
          </a:lstStyle>
          <a:p>
            <a:pPr lvl="0"/>
            <a:r>
              <a:rPr lang="en-US" dirty="0" smtClean="0"/>
              <a:t>SECTION </a:t>
            </a:r>
            <a:endParaRPr lang="en-US" dirty="0"/>
          </a:p>
        </p:txBody>
      </p:sp>
      <p:sp>
        <p:nvSpPr>
          <p:cNvPr id="13" name="Footer Placeholder 4"/>
          <p:cNvSpPr txBox="1">
            <a:spLocks/>
          </p:cNvSpPr>
          <p:nvPr userDrawn="1"/>
        </p:nvSpPr>
        <p:spPr>
          <a:xfrm>
            <a:off x="320064" y="6356350"/>
            <a:ext cx="5089768" cy="365125"/>
          </a:xfrm>
          <a:prstGeom prst="rect">
            <a:avLst/>
          </a:prstGeom>
        </p:spPr>
        <p:txBody>
          <a:bodyPr vert="horz" lIns="91440" tIns="45720" rIns="91440" bIns="45720" rtlCol="0" anchor="b"/>
          <a:lstStyle>
            <a:defPPr>
              <a:defRPr lang="en-US"/>
            </a:defPPr>
            <a:lvl1pPr marL="0" algn="r" defTabSz="457200" rtl="0" eaLnBrk="1" latinLnBrk="0" hangingPunct="1">
              <a:defRPr sz="700" b="0" i="0" kern="1200">
                <a:solidFill>
                  <a:schemeClr val="tx1">
                    <a:tint val="75000"/>
                  </a:schemeClr>
                </a:solidFill>
                <a:latin typeface="UHC Sans Light"/>
                <a:ea typeface="+mn-ea"/>
                <a:cs typeface="UHC Sans Light"/>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smtClean="0"/>
              <a:t>Proprietary Information of UnitedHealth Group. Do not distribute or reproduce without express permission of UnitedHealth Group.</a:t>
            </a:r>
            <a:endParaRPr lang="en-US" dirty="0"/>
          </a:p>
        </p:txBody>
      </p:sp>
      <p:pic>
        <p:nvPicPr>
          <p:cNvPr id="14" name="Picture 1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141307" y="6287965"/>
            <a:ext cx="1680307" cy="341880"/>
          </a:xfrm>
          <a:prstGeom prst="rect">
            <a:avLst/>
          </a:prstGeom>
        </p:spPr>
      </p:pic>
    </p:spTree>
    <p:extLst>
      <p:ext uri="{BB962C8B-B14F-4D97-AF65-F5344CB8AC3E}">
        <p14:creationId xmlns:p14="http://schemas.microsoft.com/office/powerpoint/2010/main" val="48550946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2_Section Header">
    <p:spTree>
      <p:nvGrpSpPr>
        <p:cNvPr id="1" name=""/>
        <p:cNvGrpSpPr/>
        <p:nvPr/>
      </p:nvGrpSpPr>
      <p:grpSpPr>
        <a:xfrm>
          <a:off x="0" y="0"/>
          <a:ext cx="0" cy="0"/>
          <a:chOff x="0" y="0"/>
          <a:chExt cx="0" cy="0"/>
        </a:xfrm>
      </p:grpSpPr>
      <p:sp>
        <p:nvSpPr>
          <p:cNvPr id="14" name="Rectangle 13"/>
          <p:cNvSpPr/>
          <p:nvPr userDrawn="1"/>
        </p:nvSpPr>
        <p:spPr>
          <a:xfrm>
            <a:off x="5783385" y="2108044"/>
            <a:ext cx="3360615" cy="474995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userDrawn="1"/>
        </p:nvSpPr>
        <p:spPr>
          <a:xfrm>
            <a:off x="0" y="0"/>
            <a:ext cx="9143999" cy="1738923"/>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575198"/>
              </a:solidFill>
            </a:endParaRPr>
          </a:p>
        </p:txBody>
      </p:sp>
      <p:sp>
        <p:nvSpPr>
          <p:cNvPr id="8" name="Title 1"/>
          <p:cNvSpPr>
            <a:spLocks noGrp="1"/>
          </p:cNvSpPr>
          <p:nvPr>
            <p:ph type="ctrTitle"/>
          </p:nvPr>
        </p:nvSpPr>
        <p:spPr>
          <a:xfrm>
            <a:off x="320064" y="918334"/>
            <a:ext cx="7856782" cy="820589"/>
          </a:xfrm>
        </p:spPr>
        <p:txBody>
          <a:bodyPr anchor="t">
            <a:normAutofit/>
          </a:bodyPr>
          <a:lstStyle>
            <a:lvl1pPr algn="l">
              <a:defRPr sz="4000" b="0" i="0">
                <a:solidFill>
                  <a:schemeClr val="bg1"/>
                </a:solidFill>
                <a:latin typeface="UHC Sans Light"/>
                <a:cs typeface="UHC Sans Light"/>
              </a:defRPr>
            </a:lvl1pPr>
          </a:lstStyle>
          <a:p>
            <a:r>
              <a:rPr lang="en-US" dirty="0" smtClean="0"/>
              <a:t>Click to edit Master title style</a:t>
            </a:r>
            <a:endParaRPr lang="en-US" dirty="0"/>
          </a:p>
        </p:txBody>
      </p:sp>
      <p:sp>
        <p:nvSpPr>
          <p:cNvPr id="9" name="Subtitle 2"/>
          <p:cNvSpPr>
            <a:spLocks noGrp="1"/>
          </p:cNvSpPr>
          <p:nvPr>
            <p:ph type="subTitle" idx="1" hasCustomPrompt="1"/>
          </p:nvPr>
        </p:nvSpPr>
        <p:spPr>
          <a:xfrm>
            <a:off x="320064" y="2108044"/>
            <a:ext cx="3802551" cy="1752600"/>
          </a:xfrm>
        </p:spPr>
        <p:txBody>
          <a:bodyPr>
            <a:normAutofit/>
          </a:bodyPr>
          <a:lstStyle>
            <a:lvl1pPr marL="0" indent="0" algn="l">
              <a:buNone/>
              <a:defRPr sz="1500" b="0" i="0">
                <a:solidFill>
                  <a:schemeClr val="tx1"/>
                </a:solidFill>
                <a:latin typeface="UHC Sans Regular"/>
                <a:cs typeface="UHC 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0" name="Text Placeholder 7"/>
          <p:cNvSpPr>
            <a:spLocks noGrp="1"/>
          </p:cNvSpPr>
          <p:nvPr>
            <p:ph type="body" sz="quarter" idx="13" hasCustomPrompt="1"/>
          </p:nvPr>
        </p:nvSpPr>
        <p:spPr>
          <a:xfrm>
            <a:off x="320064" y="400837"/>
            <a:ext cx="4976813" cy="285457"/>
          </a:xfrm>
        </p:spPr>
        <p:txBody>
          <a:bodyPr>
            <a:normAutofit/>
          </a:bodyPr>
          <a:lstStyle>
            <a:lvl1pPr marL="0" indent="0" algn="l">
              <a:buNone/>
              <a:defRPr sz="1200" b="0" i="0" baseline="0">
                <a:solidFill>
                  <a:srgbClr val="F2F2F2"/>
                </a:solidFill>
                <a:latin typeface="UHC Sans Light"/>
                <a:cs typeface="UHC Sans Light"/>
              </a:defRPr>
            </a:lvl1pPr>
          </a:lstStyle>
          <a:p>
            <a:pPr lvl="0"/>
            <a:r>
              <a:rPr lang="en-US" dirty="0" smtClean="0"/>
              <a:t>SECTION </a:t>
            </a:r>
            <a:endParaRPr lang="en-US" dirty="0"/>
          </a:p>
        </p:txBody>
      </p:sp>
      <p:sp>
        <p:nvSpPr>
          <p:cNvPr id="12" name="Footer Placeholder 4"/>
          <p:cNvSpPr txBox="1">
            <a:spLocks/>
          </p:cNvSpPr>
          <p:nvPr userDrawn="1"/>
        </p:nvSpPr>
        <p:spPr>
          <a:xfrm>
            <a:off x="320064" y="6356350"/>
            <a:ext cx="5089768" cy="365125"/>
          </a:xfrm>
          <a:prstGeom prst="rect">
            <a:avLst/>
          </a:prstGeom>
        </p:spPr>
        <p:txBody>
          <a:bodyPr vert="horz" lIns="91440" tIns="45720" rIns="91440" bIns="45720" rtlCol="0" anchor="b"/>
          <a:lstStyle>
            <a:defPPr>
              <a:defRPr lang="en-US"/>
            </a:defPPr>
            <a:lvl1pPr marL="0" algn="r" defTabSz="457200" rtl="0" eaLnBrk="1" latinLnBrk="0" hangingPunct="1">
              <a:defRPr sz="700" b="0" i="0" kern="1200">
                <a:solidFill>
                  <a:schemeClr val="tx1">
                    <a:tint val="75000"/>
                  </a:schemeClr>
                </a:solidFill>
                <a:latin typeface="UHC Sans Light"/>
                <a:ea typeface="+mn-ea"/>
                <a:cs typeface="UHC Sans Light"/>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smtClean="0"/>
              <a:t>Proprietary Information of UnitedHealth Group. Do not distribute or reproduce without express permission of UnitedHealth Group.</a:t>
            </a:r>
            <a:endParaRPr lang="en-US" dirty="0"/>
          </a:p>
        </p:txBody>
      </p:sp>
      <p:pic>
        <p:nvPicPr>
          <p:cNvPr id="13" name="Picture 1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141307" y="6287965"/>
            <a:ext cx="1680307" cy="341880"/>
          </a:xfrm>
          <a:prstGeom prst="rect">
            <a:avLst/>
          </a:prstGeom>
        </p:spPr>
      </p:pic>
    </p:spTree>
    <p:extLst>
      <p:ext uri="{BB962C8B-B14F-4D97-AF65-F5344CB8AC3E}">
        <p14:creationId xmlns:p14="http://schemas.microsoft.com/office/powerpoint/2010/main" val="114670493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0_Section Header 2">
    <p:spTree>
      <p:nvGrpSpPr>
        <p:cNvPr id="1" name=""/>
        <p:cNvGrpSpPr/>
        <p:nvPr/>
      </p:nvGrpSpPr>
      <p:grpSpPr>
        <a:xfrm>
          <a:off x="0" y="0"/>
          <a:ext cx="0" cy="0"/>
          <a:chOff x="0" y="0"/>
          <a:chExt cx="0" cy="0"/>
        </a:xfrm>
      </p:grpSpPr>
      <p:sp>
        <p:nvSpPr>
          <p:cNvPr id="7" name="Rectangle 6"/>
          <p:cNvSpPr/>
          <p:nvPr userDrawn="1"/>
        </p:nvSpPr>
        <p:spPr>
          <a:xfrm>
            <a:off x="0" y="0"/>
            <a:ext cx="9143999" cy="1738923"/>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575198"/>
              </a:solidFill>
            </a:endParaRPr>
          </a:p>
        </p:txBody>
      </p:sp>
      <p:sp>
        <p:nvSpPr>
          <p:cNvPr id="8" name="Title 1"/>
          <p:cNvSpPr>
            <a:spLocks noGrp="1"/>
          </p:cNvSpPr>
          <p:nvPr>
            <p:ph type="ctrTitle"/>
          </p:nvPr>
        </p:nvSpPr>
        <p:spPr>
          <a:xfrm>
            <a:off x="320064" y="918334"/>
            <a:ext cx="7856782" cy="820589"/>
          </a:xfrm>
        </p:spPr>
        <p:txBody>
          <a:bodyPr anchor="t">
            <a:normAutofit/>
          </a:bodyPr>
          <a:lstStyle>
            <a:lvl1pPr algn="l">
              <a:defRPr sz="4000" b="0" i="0">
                <a:solidFill>
                  <a:schemeClr val="bg1"/>
                </a:solidFill>
                <a:latin typeface="UHC Sans Light"/>
                <a:cs typeface="UHC Sans Light"/>
              </a:defRPr>
            </a:lvl1pPr>
          </a:lstStyle>
          <a:p>
            <a:r>
              <a:rPr lang="en-US" dirty="0" smtClean="0"/>
              <a:t>Click to edit Master title style</a:t>
            </a:r>
            <a:endParaRPr lang="en-US" dirty="0"/>
          </a:p>
        </p:txBody>
      </p:sp>
      <p:sp>
        <p:nvSpPr>
          <p:cNvPr id="9" name="Subtitle 2"/>
          <p:cNvSpPr>
            <a:spLocks noGrp="1"/>
          </p:cNvSpPr>
          <p:nvPr>
            <p:ph type="subTitle" idx="1" hasCustomPrompt="1"/>
          </p:nvPr>
        </p:nvSpPr>
        <p:spPr>
          <a:xfrm>
            <a:off x="320064" y="2108044"/>
            <a:ext cx="3802551" cy="1752600"/>
          </a:xfrm>
        </p:spPr>
        <p:txBody>
          <a:bodyPr>
            <a:normAutofit/>
          </a:bodyPr>
          <a:lstStyle>
            <a:lvl1pPr marL="0" indent="0" algn="l">
              <a:buNone/>
              <a:defRPr sz="1500" b="0" i="0">
                <a:solidFill>
                  <a:schemeClr val="tx1"/>
                </a:solidFill>
                <a:latin typeface="UHC Sans Regular"/>
                <a:cs typeface="UHC 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0" name="Text Placeholder 7"/>
          <p:cNvSpPr>
            <a:spLocks noGrp="1"/>
          </p:cNvSpPr>
          <p:nvPr>
            <p:ph type="body" sz="quarter" idx="13" hasCustomPrompt="1"/>
          </p:nvPr>
        </p:nvSpPr>
        <p:spPr>
          <a:xfrm>
            <a:off x="320064" y="400837"/>
            <a:ext cx="4976813" cy="285457"/>
          </a:xfrm>
        </p:spPr>
        <p:txBody>
          <a:bodyPr>
            <a:normAutofit/>
          </a:bodyPr>
          <a:lstStyle>
            <a:lvl1pPr marL="0" indent="0" algn="l">
              <a:buNone/>
              <a:defRPr sz="1200" b="0" i="0" baseline="0">
                <a:solidFill>
                  <a:srgbClr val="F2F2F2"/>
                </a:solidFill>
                <a:latin typeface="UHC Sans Light"/>
                <a:cs typeface="UHC Sans Light"/>
              </a:defRPr>
            </a:lvl1pPr>
          </a:lstStyle>
          <a:p>
            <a:pPr lvl="0"/>
            <a:r>
              <a:rPr lang="en-US" dirty="0" smtClean="0"/>
              <a:t>SECTION </a:t>
            </a:r>
            <a:endParaRPr lang="en-US" dirty="0"/>
          </a:p>
        </p:txBody>
      </p:sp>
      <p:sp>
        <p:nvSpPr>
          <p:cNvPr id="12" name="Footer Placeholder 4"/>
          <p:cNvSpPr txBox="1">
            <a:spLocks/>
          </p:cNvSpPr>
          <p:nvPr userDrawn="1"/>
        </p:nvSpPr>
        <p:spPr>
          <a:xfrm>
            <a:off x="320064" y="6356350"/>
            <a:ext cx="5089768" cy="365125"/>
          </a:xfrm>
          <a:prstGeom prst="rect">
            <a:avLst/>
          </a:prstGeom>
        </p:spPr>
        <p:txBody>
          <a:bodyPr vert="horz" lIns="91440" tIns="45720" rIns="91440" bIns="45720" rtlCol="0" anchor="b"/>
          <a:lstStyle>
            <a:defPPr>
              <a:defRPr lang="en-US"/>
            </a:defPPr>
            <a:lvl1pPr marL="0" algn="r" defTabSz="457200" rtl="0" eaLnBrk="1" latinLnBrk="0" hangingPunct="1">
              <a:defRPr sz="700" b="0" i="0" kern="1200">
                <a:solidFill>
                  <a:schemeClr val="tx1">
                    <a:tint val="75000"/>
                  </a:schemeClr>
                </a:solidFill>
                <a:latin typeface="UHC Sans Light"/>
                <a:ea typeface="+mn-ea"/>
                <a:cs typeface="UHC Sans Light"/>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smtClean="0"/>
              <a:t>Proprietary Information of UnitedHealth Group. Do not distribute or reproduce without express permission of UnitedHealth Group.</a:t>
            </a:r>
            <a:endParaRPr lang="en-US" dirty="0"/>
          </a:p>
        </p:txBody>
      </p:sp>
      <p:pic>
        <p:nvPicPr>
          <p:cNvPr id="13" name="Picture 1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141307" y="6287965"/>
            <a:ext cx="1680307" cy="341880"/>
          </a:xfrm>
          <a:prstGeom prst="rect">
            <a:avLst/>
          </a:prstGeom>
        </p:spPr>
      </p:pic>
    </p:spTree>
    <p:extLst>
      <p:ext uri="{BB962C8B-B14F-4D97-AF65-F5344CB8AC3E}">
        <p14:creationId xmlns:p14="http://schemas.microsoft.com/office/powerpoint/2010/main" val="2047301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9_Section Header">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3380155" y="6424492"/>
            <a:ext cx="5089768" cy="365125"/>
          </a:xfrm>
        </p:spPr>
        <p:txBody>
          <a:bodyPr anchor="b"/>
          <a:lstStyle>
            <a:lvl1pPr algn="l">
              <a:defRPr sz="700" b="0" i="0">
                <a:solidFill>
                  <a:schemeClr val="bg1"/>
                </a:solidFill>
                <a:latin typeface="UHC Sans Light"/>
                <a:cs typeface="UHC Sans Light"/>
              </a:defRPr>
            </a:lvl1pPr>
          </a:lstStyle>
          <a:p>
            <a:r>
              <a:rPr lang="en-US" dirty="0" smtClean="0"/>
              <a:t>Proprietary Information of UnitedHealth Group.  Do not distribute or reproduce without express permission of UnitedHealth Group.</a:t>
            </a:r>
            <a:endParaRPr lang="en-US" dirty="0"/>
          </a:p>
        </p:txBody>
      </p:sp>
      <p:sp>
        <p:nvSpPr>
          <p:cNvPr id="6" name="Slide Number Placeholder 5"/>
          <p:cNvSpPr>
            <a:spLocks noGrp="1"/>
          </p:cNvSpPr>
          <p:nvPr>
            <p:ph type="sldNum" sz="quarter" idx="12"/>
          </p:nvPr>
        </p:nvSpPr>
        <p:spPr>
          <a:xfrm>
            <a:off x="8100727" y="6424492"/>
            <a:ext cx="738392" cy="365125"/>
          </a:xfrm>
        </p:spPr>
        <p:txBody>
          <a:bodyPr anchor="b"/>
          <a:lstStyle>
            <a:lvl1pPr>
              <a:defRPr sz="1000" b="1" i="0">
                <a:solidFill>
                  <a:schemeClr val="bg1"/>
                </a:solidFill>
                <a:latin typeface="UHC Sans Regular"/>
                <a:cs typeface="UHC Sans Regular"/>
              </a:defRPr>
            </a:lvl1pPr>
          </a:lstStyle>
          <a:p>
            <a:fld id="{40499D0C-0C7E-4B41-A887-ABFF4D3AD018}" type="slidenum">
              <a:rPr lang="en-US" smtClean="0"/>
              <a:pPr/>
              <a:t>‹#›</a:t>
            </a:fld>
            <a:endParaRPr lang="en-US" dirty="0"/>
          </a:p>
        </p:txBody>
      </p:sp>
      <p:sp>
        <p:nvSpPr>
          <p:cNvPr id="8" name="Title 1"/>
          <p:cNvSpPr>
            <a:spLocks noGrp="1"/>
          </p:cNvSpPr>
          <p:nvPr>
            <p:ph type="ctrTitle"/>
          </p:nvPr>
        </p:nvSpPr>
        <p:spPr>
          <a:xfrm>
            <a:off x="320064" y="928128"/>
            <a:ext cx="7948733" cy="1470025"/>
          </a:xfrm>
        </p:spPr>
        <p:txBody>
          <a:bodyPr anchor="t">
            <a:normAutofit/>
          </a:bodyPr>
          <a:lstStyle>
            <a:lvl1pPr algn="l">
              <a:defRPr sz="4000" b="0" i="0">
                <a:solidFill>
                  <a:srgbClr val="003DA1"/>
                </a:solidFill>
                <a:latin typeface="UHC Sans Light"/>
                <a:cs typeface="UHC Sans Light"/>
              </a:defRPr>
            </a:lvl1pPr>
          </a:lstStyle>
          <a:p>
            <a:r>
              <a:rPr lang="en-US" dirty="0" smtClean="0"/>
              <a:t>Click to edit Master title style</a:t>
            </a:r>
            <a:endParaRPr lang="en-US" dirty="0"/>
          </a:p>
        </p:txBody>
      </p:sp>
      <p:sp>
        <p:nvSpPr>
          <p:cNvPr id="10" name="Text Placeholder 7"/>
          <p:cNvSpPr>
            <a:spLocks noGrp="1"/>
          </p:cNvSpPr>
          <p:nvPr>
            <p:ph type="body" sz="quarter" idx="13" hasCustomPrompt="1"/>
          </p:nvPr>
        </p:nvSpPr>
        <p:spPr>
          <a:xfrm>
            <a:off x="320064" y="400837"/>
            <a:ext cx="4976813" cy="285457"/>
          </a:xfrm>
        </p:spPr>
        <p:txBody>
          <a:bodyPr>
            <a:normAutofit/>
          </a:bodyPr>
          <a:lstStyle>
            <a:lvl1pPr marL="0" indent="0" algn="l">
              <a:buNone/>
              <a:defRPr sz="1200" b="0" i="0" baseline="0">
                <a:solidFill>
                  <a:srgbClr val="003DA1"/>
                </a:solidFill>
                <a:latin typeface="UHC Sans Light"/>
                <a:cs typeface="UHC Sans Light"/>
              </a:defRPr>
            </a:lvl1pPr>
          </a:lstStyle>
          <a:p>
            <a:pPr lvl="0"/>
            <a:r>
              <a:rPr lang="en-US" dirty="0" smtClean="0"/>
              <a:t>SECTION </a:t>
            </a:r>
            <a:endParaRPr lang="en-US" dirty="0"/>
          </a:p>
        </p:txBody>
      </p:sp>
    </p:spTree>
    <p:extLst>
      <p:ext uri="{BB962C8B-B14F-4D97-AF65-F5344CB8AC3E}">
        <p14:creationId xmlns:p14="http://schemas.microsoft.com/office/powerpoint/2010/main" val="378175954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5_Section Header">
    <p:spTree>
      <p:nvGrpSpPr>
        <p:cNvPr id="1" name=""/>
        <p:cNvGrpSpPr/>
        <p:nvPr/>
      </p:nvGrpSpPr>
      <p:grpSpPr>
        <a:xfrm>
          <a:off x="0" y="0"/>
          <a:ext cx="0" cy="0"/>
          <a:chOff x="0" y="0"/>
          <a:chExt cx="0" cy="0"/>
        </a:xfrm>
      </p:grpSpPr>
      <p:sp>
        <p:nvSpPr>
          <p:cNvPr id="14" name="Rectangle 13"/>
          <p:cNvSpPr/>
          <p:nvPr userDrawn="1"/>
        </p:nvSpPr>
        <p:spPr>
          <a:xfrm>
            <a:off x="5783385" y="2108044"/>
            <a:ext cx="3360615" cy="474995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userDrawn="1"/>
        </p:nvSpPr>
        <p:spPr>
          <a:xfrm>
            <a:off x="0" y="0"/>
            <a:ext cx="9143999" cy="1738923"/>
          </a:xfrm>
          <a:prstGeom prst="rect">
            <a:avLst/>
          </a:prstGeom>
          <a:solidFill>
            <a:srgbClr val="FFD2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575198"/>
              </a:solidFill>
            </a:endParaRPr>
          </a:p>
        </p:txBody>
      </p:sp>
      <p:sp>
        <p:nvSpPr>
          <p:cNvPr id="8" name="Title 1"/>
          <p:cNvSpPr>
            <a:spLocks noGrp="1"/>
          </p:cNvSpPr>
          <p:nvPr>
            <p:ph type="ctrTitle"/>
          </p:nvPr>
        </p:nvSpPr>
        <p:spPr>
          <a:xfrm>
            <a:off x="320064" y="918334"/>
            <a:ext cx="7856782" cy="820589"/>
          </a:xfrm>
        </p:spPr>
        <p:txBody>
          <a:bodyPr anchor="t">
            <a:normAutofit/>
          </a:bodyPr>
          <a:lstStyle>
            <a:lvl1pPr algn="l">
              <a:defRPr sz="4000" b="0" i="0">
                <a:solidFill>
                  <a:schemeClr val="bg1"/>
                </a:solidFill>
                <a:latin typeface="UHC Sans Light"/>
                <a:cs typeface="UHC Sans Light"/>
              </a:defRPr>
            </a:lvl1pPr>
          </a:lstStyle>
          <a:p>
            <a:r>
              <a:rPr lang="en-US" dirty="0" smtClean="0"/>
              <a:t>Click to edit Master title style</a:t>
            </a:r>
            <a:endParaRPr lang="en-US" dirty="0"/>
          </a:p>
        </p:txBody>
      </p:sp>
      <p:sp>
        <p:nvSpPr>
          <p:cNvPr id="9" name="Subtitle 2"/>
          <p:cNvSpPr>
            <a:spLocks noGrp="1"/>
          </p:cNvSpPr>
          <p:nvPr>
            <p:ph type="subTitle" idx="1" hasCustomPrompt="1"/>
          </p:nvPr>
        </p:nvSpPr>
        <p:spPr>
          <a:xfrm>
            <a:off x="320064" y="2108044"/>
            <a:ext cx="3802551" cy="1752600"/>
          </a:xfrm>
        </p:spPr>
        <p:txBody>
          <a:bodyPr>
            <a:normAutofit/>
          </a:bodyPr>
          <a:lstStyle>
            <a:lvl1pPr marL="0" indent="0" algn="l">
              <a:buNone/>
              <a:defRPr sz="1500" b="0" i="0">
                <a:solidFill>
                  <a:schemeClr val="tx1"/>
                </a:solidFill>
                <a:latin typeface="UHC Sans Regular"/>
                <a:cs typeface="UHC 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0" name="Text Placeholder 7"/>
          <p:cNvSpPr>
            <a:spLocks noGrp="1"/>
          </p:cNvSpPr>
          <p:nvPr>
            <p:ph type="body" sz="quarter" idx="13" hasCustomPrompt="1"/>
          </p:nvPr>
        </p:nvSpPr>
        <p:spPr>
          <a:xfrm>
            <a:off x="320064" y="400837"/>
            <a:ext cx="4976813" cy="285457"/>
          </a:xfrm>
        </p:spPr>
        <p:txBody>
          <a:bodyPr>
            <a:normAutofit/>
          </a:bodyPr>
          <a:lstStyle>
            <a:lvl1pPr marL="0" indent="0" algn="l">
              <a:buNone/>
              <a:defRPr sz="1200" b="0" i="0" baseline="0">
                <a:solidFill>
                  <a:srgbClr val="F2F2F2"/>
                </a:solidFill>
                <a:latin typeface="UHC Sans Light"/>
                <a:cs typeface="UHC Sans Light"/>
              </a:defRPr>
            </a:lvl1pPr>
          </a:lstStyle>
          <a:p>
            <a:pPr lvl="0"/>
            <a:r>
              <a:rPr lang="en-US" dirty="0" smtClean="0"/>
              <a:t>SECTION </a:t>
            </a:r>
            <a:endParaRPr lang="en-US" dirty="0"/>
          </a:p>
        </p:txBody>
      </p:sp>
      <p:sp>
        <p:nvSpPr>
          <p:cNvPr id="12" name="Footer Placeholder 4"/>
          <p:cNvSpPr txBox="1">
            <a:spLocks/>
          </p:cNvSpPr>
          <p:nvPr userDrawn="1"/>
        </p:nvSpPr>
        <p:spPr>
          <a:xfrm>
            <a:off x="320064" y="6356350"/>
            <a:ext cx="5089768" cy="365125"/>
          </a:xfrm>
          <a:prstGeom prst="rect">
            <a:avLst/>
          </a:prstGeom>
        </p:spPr>
        <p:txBody>
          <a:bodyPr vert="horz" lIns="91440" tIns="45720" rIns="91440" bIns="45720" rtlCol="0" anchor="b"/>
          <a:lstStyle>
            <a:defPPr>
              <a:defRPr lang="en-US"/>
            </a:defPPr>
            <a:lvl1pPr marL="0" algn="r" defTabSz="457200" rtl="0" eaLnBrk="1" latinLnBrk="0" hangingPunct="1">
              <a:defRPr sz="700" b="0" i="0" kern="1200">
                <a:solidFill>
                  <a:schemeClr val="tx1">
                    <a:tint val="75000"/>
                  </a:schemeClr>
                </a:solidFill>
                <a:latin typeface="UHC Sans Light"/>
                <a:ea typeface="+mn-ea"/>
                <a:cs typeface="UHC Sans Light"/>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smtClean="0"/>
              <a:t>Proprietary Information of UnitedHealth Group. Do not distribute or reproduce without express permission of UnitedHealth Group.</a:t>
            </a:r>
            <a:endParaRPr lang="en-US" dirty="0"/>
          </a:p>
        </p:txBody>
      </p:sp>
      <p:pic>
        <p:nvPicPr>
          <p:cNvPr id="13" name="Picture 1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141307" y="6287965"/>
            <a:ext cx="1680307" cy="341880"/>
          </a:xfrm>
          <a:prstGeom prst="rect">
            <a:avLst/>
          </a:prstGeom>
        </p:spPr>
      </p:pic>
    </p:spTree>
    <p:extLst>
      <p:ext uri="{BB962C8B-B14F-4D97-AF65-F5344CB8AC3E}">
        <p14:creationId xmlns:p14="http://schemas.microsoft.com/office/powerpoint/2010/main" val="333207889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1_Section Header 2">
    <p:spTree>
      <p:nvGrpSpPr>
        <p:cNvPr id="1" name=""/>
        <p:cNvGrpSpPr/>
        <p:nvPr/>
      </p:nvGrpSpPr>
      <p:grpSpPr>
        <a:xfrm>
          <a:off x="0" y="0"/>
          <a:ext cx="0" cy="0"/>
          <a:chOff x="0" y="0"/>
          <a:chExt cx="0" cy="0"/>
        </a:xfrm>
      </p:grpSpPr>
      <p:sp>
        <p:nvSpPr>
          <p:cNvPr id="7" name="Rectangle 6"/>
          <p:cNvSpPr/>
          <p:nvPr userDrawn="1"/>
        </p:nvSpPr>
        <p:spPr>
          <a:xfrm>
            <a:off x="0" y="0"/>
            <a:ext cx="9143999" cy="1738923"/>
          </a:xfrm>
          <a:prstGeom prst="rect">
            <a:avLst/>
          </a:prstGeom>
          <a:solidFill>
            <a:srgbClr val="FFD2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575198"/>
              </a:solidFill>
            </a:endParaRPr>
          </a:p>
        </p:txBody>
      </p:sp>
      <p:sp>
        <p:nvSpPr>
          <p:cNvPr id="8" name="Title 1"/>
          <p:cNvSpPr>
            <a:spLocks noGrp="1"/>
          </p:cNvSpPr>
          <p:nvPr>
            <p:ph type="ctrTitle"/>
          </p:nvPr>
        </p:nvSpPr>
        <p:spPr>
          <a:xfrm>
            <a:off x="320064" y="918334"/>
            <a:ext cx="7856782" cy="820589"/>
          </a:xfrm>
        </p:spPr>
        <p:txBody>
          <a:bodyPr anchor="t">
            <a:normAutofit/>
          </a:bodyPr>
          <a:lstStyle>
            <a:lvl1pPr algn="l">
              <a:defRPr sz="4000" b="0" i="0">
                <a:solidFill>
                  <a:schemeClr val="bg1"/>
                </a:solidFill>
                <a:latin typeface="UHC Sans Light"/>
                <a:cs typeface="UHC Sans Light"/>
              </a:defRPr>
            </a:lvl1pPr>
          </a:lstStyle>
          <a:p>
            <a:r>
              <a:rPr lang="en-US" dirty="0" smtClean="0"/>
              <a:t>Click to edit Master title style</a:t>
            </a:r>
            <a:endParaRPr lang="en-US" dirty="0"/>
          </a:p>
        </p:txBody>
      </p:sp>
      <p:sp>
        <p:nvSpPr>
          <p:cNvPr id="9" name="Subtitle 2"/>
          <p:cNvSpPr>
            <a:spLocks noGrp="1"/>
          </p:cNvSpPr>
          <p:nvPr>
            <p:ph type="subTitle" idx="1" hasCustomPrompt="1"/>
          </p:nvPr>
        </p:nvSpPr>
        <p:spPr>
          <a:xfrm>
            <a:off x="320064" y="2108044"/>
            <a:ext cx="3802551" cy="1752600"/>
          </a:xfrm>
        </p:spPr>
        <p:txBody>
          <a:bodyPr>
            <a:normAutofit/>
          </a:bodyPr>
          <a:lstStyle>
            <a:lvl1pPr marL="0" indent="0" algn="l">
              <a:buNone/>
              <a:defRPr sz="1500" b="0" i="0">
                <a:solidFill>
                  <a:schemeClr val="tx1"/>
                </a:solidFill>
                <a:latin typeface="UHC Sans Regular"/>
                <a:cs typeface="UHC 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0" name="Text Placeholder 7"/>
          <p:cNvSpPr>
            <a:spLocks noGrp="1"/>
          </p:cNvSpPr>
          <p:nvPr>
            <p:ph type="body" sz="quarter" idx="13" hasCustomPrompt="1"/>
          </p:nvPr>
        </p:nvSpPr>
        <p:spPr>
          <a:xfrm>
            <a:off x="320064" y="400837"/>
            <a:ext cx="4976813" cy="285457"/>
          </a:xfrm>
        </p:spPr>
        <p:txBody>
          <a:bodyPr>
            <a:normAutofit/>
          </a:bodyPr>
          <a:lstStyle>
            <a:lvl1pPr marL="0" indent="0" algn="l">
              <a:buNone/>
              <a:defRPr sz="1200" b="0" i="0" baseline="0">
                <a:solidFill>
                  <a:srgbClr val="F2F2F2"/>
                </a:solidFill>
                <a:latin typeface="UHC Sans Light"/>
                <a:cs typeface="UHC Sans Light"/>
              </a:defRPr>
            </a:lvl1pPr>
          </a:lstStyle>
          <a:p>
            <a:pPr lvl="0"/>
            <a:r>
              <a:rPr lang="en-US" dirty="0" smtClean="0"/>
              <a:t>SECTION </a:t>
            </a:r>
            <a:endParaRPr lang="en-US" dirty="0"/>
          </a:p>
        </p:txBody>
      </p:sp>
      <p:sp>
        <p:nvSpPr>
          <p:cNvPr id="12" name="Footer Placeholder 4"/>
          <p:cNvSpPr txBox="1">
            <a:spLocks/>
          </p:cNvSpPr>
          <p:nvPr userDrawn="1"/>
        </p:nvSpPr>
        <p:spPr>
          <a:xfrm>
            <a:off x="320064" y="6356350"/>
            <a:ext cx="5089768" cy="365125"/>
          </a:xfrm>
          <a:prstGeom prst="rect">
            <a:avLst/>
          </a:prstGeom>
        </p:spPr>
        <p:txBody>
          <a:bodyPr vert="horz" lIns="91440" tIns="45720" rIns="91440" bIns="45720" rtlCol="0" anchor="b"/>
          <a:lstStyle>
            <a:defPPr>
              <a:defRPr lang="en-US"/>
            </a:defPPr>
            <a:lvl1pPr marL="0" algn="r" defTabSz="457200" rtl="0" eaLnBrk="1" latinLnBrk="0" hangingPunct="1">
              <a:defRPr sz="700" b="0" i="0" kern="1200">
                <a:solidFill>
                  <a:schemeClr val="tx1">
                    <a:tint val="75000"/>
                  </a:schemeClr>
                </a:solidFill>
                <a:latin typeface="UHC Sans Light"/>
                <a:ea typeface="+mn-ea"/>
                <a:cs typeface="UHC Sans Light"/>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smtClean="0"/>
              <a:t>Proprietary Information of UnitedHealth Group. Do not distribute or reproduce without express permission of UnitedHealth Group.</a:t>
            </a:r>
            <a:endParaRPr lang="en-US" dirty="0"/>
          </a:p>
        </p:txBody>
      </p:sp>
      <p:pic>
        <p:nvPicPr>
          <p:cNvPr id="13" name="Picture 1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141307" y="6287965"/>
            <a:ext cx="1680307" cy="341880"/>
          </a:xfrm>
          <a:prstGeom prst="rect">
            <a:avLst/>
          </a:prstGeom>
        </p:spPr>
      </p:pic>
    </p:spTree>
    <p:extLst>
      <p:ext uri="{BB962C8B-B14F-4D97-AF65-F5344CB8AC3E}">
        <p14:creationId xmlns:p14="http://schemas.microsoft.com/office/powerpoint/2010/main" val="274467251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0_Section Header">
    <p:spTree>
      <p:nvGrpSpPr>
        <p:cNvPr id="1" name=""/>
        <p:cNvGrpSpPr/>
        <p:nvPr/>
      </p:nvGrpSpPr>
      <p:grpSpPr>
        <a:xfrm>
          <a:off x="0" y="0"/>
          <a:ext cx="0" cy="0"/>
          <a:chOff x="0" y="0"/>
          <a:chExt cx="0" cy="0"/>
        </a:xfrm>
      </p:grpSpPr>
      <p:sp>
        <p:nvSpPr>
          <p:cNvPr id="8" name="Title 1"/>
          <p:cNvSpPr>
            <a:spLocks noGrp="1"/>
          </p:cNvSpPr>
          <p:nvPr>
            <p:ph type="ctrTitle"/>
          </p:nvPr>
        </p:nvSpPr>
        <p:spPr>
          <a:xfrm>
            <a:off x="320064" y="928128"/>
            <a:ext cx="7948733" cy="1470025"/>
          </a:xfrm>
        </p:spPr>
        <p:txBody>
          <a:bodyPr anchor="t">
            <a:normAutofit/>
          </a:bodyPr>
          <a:lstStyle>
            <a:lvl1pPr algn="l">
              <a:defRPr sz="4000" b="0" i="0">
                <a:solidFill>
                  <a:schemeClr val="accent1"/>
                </a:solidFill>
                <a:latin typeface="UHC Sans Light"/>
                <a:cs typeface="UHC Sans Light"/>
              </a:defRPr>
            </a:lvl1pPr>
          </a:lstStyle>
          <a:p>
            <a:r>
              <a:rPr lang="en-US" dirty="0" smtClean="0"/>
              <a:t>Click to edit Master title style</a:t>
            </a:r>
            <a:endParaRPr lang="en-US" dirty="0"/>
          </a:p>
        </p:txBody>
      </p:sp>
      <p:sp>
        <p:nvSpPr>
          <p:cNvPr id="10" name="Text Placeholder 7"/>
          <p:cNvSpPr>
            <a:spLocks noGrp="1"/>
          </p:cNvSpPr>
          <p:nvPr>
            <p:ph type="body" sz="quarter" idx="13" hasCustomPrompt="1"/>
          </p:nvPr>
        </p:nvSpPr>
        <p:spPr>
          <a:xfrm>
            <a:off x="320064" y="400837"/>
            <a:ext cx="4976813" cy="285457"/>
          </a:xfrm>
        </p:spPr>
        <p:txBody>
          <a:bodyPr>
            <a:normAutofit/>
          </a:bodyPr>
          <a:lstStyle>
            <a:lvl1pPr marL="0" indent="0" algn="l">
              <a:buNone/>
              <a:defRPr sz="1200" b="0" i="0" baseline="0">
                <a:solidFill>
                  <a:srgbClr val="003DA1"/>
                </a:solidFill>
                <a:latin typeface="UHC Sans Light"/>
                <a:cs typeface="UHC Sans Light"/>
              </a:defRPr>
            </a:lvl1pPr>
          </a:lstStyle>
          <a:p>
            <a:pPr lvl="0"/>
            <a:r>
              <a:rPr lang="en-US" dirty="0" smtClean="0"/>
              <a:t>SECTION </a:t>
            </a:r>
            <a:endParaRPr lang="en-US" dirty="0"/>
          </a:p>
        </p:txBody>
      </p:sp>
      <p:sp>
        <p:nvSpPr>
          <p:cNvPr id="7" name="Subtitle 2"/>
          <p:cNvSpPr>
            <a:spLocks noGrp="1"/>
          </p:cNvSpPr>
          <p:nvPr>
            <p:ph type="subTitle" idx="1" hasCustomPrompt="1"/>
          </p:nvPr>
        </p:nvSpPr>
        <p:spPr>
          <a:xfrm>
            <a:off x="4232031" y="2628744"/>
            <a:ext cx="6400800" cy="1752600"/>
          </a:xfrm>
        </p:spPr>
        <p:txBody>
          <a:bodyPr>
            <a:normAutofit/>
          </a:bodyPr>
          <a:lstStyle>
            <a:lvl1pPr marL="0" indent="0" algn="l">
              <a:buNone/>
              <a:defRPr sz="1500" b="0" i="0">
                <a:solidFill>
                  <a:schemeClr val="tx1"/>
                </a:solidFill>
                <a:latin typeface="UHC Sans Regular"/>
                <a:cs typeface="UHC 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9" name="Rectangle 8"/>
          <p:cNvSpPr/>
          <p:nvPr userDrawn="1"/>
        </p:nvSpPr>
        <p:spPr>
          <a:xfrm>
            <a:off x="0" y="6531780"/>
            <a:ext cx="9144000" cy="332154"/>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Footer Placeholder 4"/>
          <p:cNvSpPr>
            <a:spLocks noGrp="1"/>
          </p:cNvSpPr>
          <p:nvPr>
            <p:ph type="ftr" sz="quarter" idx="11"/>
          </p:nvPr>
        </p:nvSpPr>
        <p:spPr>
          <a:xfrm>
            <a:off x="3731846" y="6411545"/>
            <a:ext cx="5089768" cy="365125"/>
          </a:xfrm>
        </p:spPr>
        <p:txBody>
          <a:bodyPr anchor="b"/>
          <a:lstStyle>
            <a:lvl1pPr algn="r">
              <a:defRPr sz="700" b="0" i="0">
                <a:solidFill>
                  <a:schemeClr val="bg1"/>
                </a:solidFill>
                <a:latin typeface="UHC Sans Light"/>
                <a:cs typeface="UHC Sans Light"/>
              </a:defRPr>
            </a:lvl1pPr>
          </a:lstStyle>
          <a:p>
            <a:r>
              <a:rPr lang="en-US" dirty="0" smtClean="0"/>
              <a:t>Proprietary Information of UnitedHealth Group. Do not distribute or reproduce without express permission of UnitedHealth Group.</a:t>
            </a:r>
            <a:endParaRPr lang="en-US" dirty="0"/>
          </a:p>
        </p:txBody>
      </p:sp>
      <p:pic>
        <p:nvPicPr>
          <p:cNvPr id="12" name="Picture 11"/>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141307" y="6069665"/>
            <a:ext cx="1680307" cy="341880"/>
          </a:xfrm>
          <a:prstGeom prst="rect">
            <a:avLst/>
          </a:prstGeom>
        </p:spPr>
      </p:pic>
    </p:spTree>
    <p:extLst>
      <p:ext uri="{BB962C8B-B14F-4D97-AF65-F5344CB8AC3E}">
        <p14:creationId xmlns:p14="http://schemas.microsoft.com/office/powerpoint/2010/main" val="366748749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4_Section Header">
    <p:spTree>
      <p:nvGrpSpPr>
        <p:cNvPr id="1" name=""/>
        <p:cNvGrpSpPr/>
        <p:nvPr/>
      </p:nvGrpSpPr>
      <p:grpSpPr>
        <a:xfrm>
          <a:off x="0" y="0"/>
          <a:ext cx="0" cy="0"/>
          <a:chOff x="0" y="0"/>
          <a:chExt cx="0" cy="0"/>
        </a:xfrm>
      </p:grpSpPr>
      <p:sp>
        <p:nvSpPr>
          <p:cNvPr id="8" name="Title 1"/>
          <p:cNvSpPr>
            <a:spLocks noGrp="1"/>
          </p:cNvSpPr>
          <p:nvPr>
            <p:ph type="ctrTitle"/>
          </p:nvPr>
        </p:nvSpPr>
        <p:spPr>
          <a:xfrm>
            <a:off x="320064" y="928128"/>
            <a:ext cx="7948733" cy="1470025"/>
          </a:xfrm>
        </p:spPr>
        <p:txBody>
          <a:bodyPr anchor="t">
            <a:normAutofit/>
          </a:bodyPr>
          <a:lstStyle>
            <a:lvl1pPr algn="l">
              <a:defRPr sz="4000" b="0" i="0">
                <a:solidFill>
                  <a:schemeClr val="accent1"/>
                </a:solidFill>
                <a:latin typeface="UHC Sans Light"/>
                <a:cs typeface="UHC Sans Light"/>
              </a:defRPr>
            </a:lvl1pPr>
          </a:lstStyle>
          <a:p>
            <a:r>
              <a:rPr lang="en-US" dirty="0" smtClean="0"/>
              <a:t>Click to edit Master title style</a:t>
            </a:r>
            <a:endParaRPr lang="en-US" dirty="0"/>
          </a:p>
        </p:txBody>
      </p:sp>
      <p:sp>
        <p:nvSpPr>
          <p:cNvPr id="10" name="Text Placeholder 7"/>
          <p:cNvSpPr>
            <a:spLocks noGrp="1"/>
          </p:cNvSpPr>
          <p:nvPr>
            <p:ph type="body" sz="quarter" idx="13" hasCustomPrompt="1"/>
          </p:nvPr>
        </p:nvSpPr>
        <p:spPr>
          <a:xfrm>
            <a:off x="320064" y="400837"/>
            <a:ext cx="4976813" cy="285457"/>
          </a:xfrm>
        </p:spPr>
        <p:txBody>
          <a:bodyPr>
            <a:normAutofit/>
          </a:bodyPr>
          <a:lstStyle>
            <a:lvl1pPr marL="0" indent="0" algn="l">
              <a:buNone/>
              <a:defRPr sz="1200" b="0" i="0" baseline="0">
                <a:solidFill>
                  <a:srgbClr val="003DA1"/>
                </a:solidFill>
                <a:latin typeface="UHC Sans Light"/>
                <a:cs typeface="UHC Sans Light"/>
              </a:defRPr>
            </a:lvl1pPr>
          </a:lstStyle>
          <a:p>
            <a:pPr lvl="0"/>
            <a:r>
              <a:rPr lang="en-US" dirty="0" smtClean="0"/>
              <a:t>SECTION </a:t>
            </a:r>
            <a:endParaRPr lang="en-US" dirty="0"/>
          </a:p>
        </p:txBody>
      </p:sp>
      <p:sp>
        <p:nvSpPr>
          <p:cNvPr id="7" name="Subtitle 2"/>
          <p:cNvSpPr>
            <a:spLocks noGrp="1"/>
          </p:cNvSpPr>
          <p:nvPr>
            <p:ph type="subTitle" idx="1" hasCustomPrompt="1"/>
          </p:nvPr>
        </p:nvSpPr>
        <p:spPr>
          <a:xfrm>
            <a:off x="320064" y="2628744"/>
            <a:ext cx="6400800" cy="1752600"/>
          </a:xfrm>
        </p:spPr>
        <p:txBody>
          <a:bodyPr>
            <a:normAutofit/>
          </a:bodyPr>
          <a:lstStyle>
            <a:lvl1pPr marL="0" indent="0" algn="l">
              <a:buNone/>
              <a:defRPr sz="1500" b="0" i="0">
                <a:solidFill>
                  <a:schemeClr val="tx1"/>
                </a:solidFill>
                <a:latin typeface="UHC Sans Regular"/>
                <a:cs typeface="UHC 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9" name="Rectangle 8"/>
          <p:cNvSpPr/>
          <p:nvPr userDrawn="1"/>
        </p:nvSpPr>
        <p:spPr>
          <a:xfrm>
            <a:off x="0" y="6531780"/>
            <a:ext cx="9144000" cy="3321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7C3684"/>
              </a:solidFill>
            </a:endParaRPr>
          </a:p>
        </p:txBody>
      </p:sp>
      <p:sp>
        <p:nvSpPr>
          <p:cNvPr id="11" name="Footer Placeholder 4"/>
          <p:cNvSpPr>
            <a:spLocks noGrp="1"/>
          </p:cNvSpPr>
          <p:nvPr>
            <p:ph type="ftr" sz="quarter" idx="11"/>
          </p:nvPr>
        </p:nvSpPr>
        <p:spPr>
          <a:xfrm>
            <a:off x="3731846" y="6411545"/>
            <a:ext cx="5089768" cy="365125"/>
          </a:xfrm>
        </p:spPr>
        <p:txBody>
          <a:bodyPr anchor="b"/>
          <a:lstStyle>
            <a:lvl1pPr algn="r">
              <a:defRPr sz="700" b="0" i="0">
                <a:solidFill>
                  <a:schemeClr val="bg1"/>
                </a:solidFill>
                <a:latin typeface="UHC Sans Light"/>
                <a:cs typeface="UHC Sans Light"/>
              </a:defRPr>
            </a:lvl1pPr>
          </a:lstStyle>
          <a:p>
            <a:r>
              <a:rPr lang="en-US" dirty="0" smtClean="0"/>
              <a:t>Proprietary Information of UnitedHealth Group. Do not distribute or reproduce without express permission of UnitedHealth Group.</a:t>
            </a:r>
            <a:endParaRPr lang="en-US" dirty="0"/>
          </a:p>
        </p:txBody>
      </p:sp>
      <p:pic>
        <p:nvPicPr>
          <p:cNvPr id="12" name="Picture 11"/>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141307" y="6069665"/>
            <a:ext cx="1680307" cy="341880"/>
          </a:xfrm>
          <a:prstGeom prst="rect">
            <a:avLst/>
          </a:prstGeom>
        </p:spPr>
      </p:pic>
    </p:spTree>
    <p:extLst>
      <p:ext uri="{BB962C8B-B14F-4D97-AF65-F5344CB8AC3E}">
        <p14:creationId xmlns:p14="http://schemas.microsoft.com/office/powerpoint/2010/main" val="161923357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21_Section Header">
    <p:spTree>
      <p:nvGrpSpPr>
        <p:cNvPr id="1" name=""/>
        <p:cNvGrpSpPr/>
        <p:nvPr/>
      </p:nvGrpSpPr>
      <p:grpSpPr>
        <a:xfrm>
          <a:off x="0" y="0"/>
          <a:ext cx="0" cy="0"/>
          <a:chOff x="0" y="0"/>
          <a:chExt cx="0" cy="0"/>
        </a:xfrm>
      </p:grpSpPr>
      <p:sp>
        <p:nvSpPr>
          <p:cNvPr id="8" name="Title 1"/>
          <p:cNvSpPr>
            <a:spLocks noGrp="1"/>
          </p:cNvSpPr>
          <p:nvPr>
            <p:ph type="ctrTitle"/>
          </p:nvPr>
        </p:nvSpPr>
        <p:spPr>
          <a:xfrm>
            <a:off x="320064" y="928128"/>
            <a:ext cx="7948733" cy="1470025"/>
          </a:xfrm>
        </p:spPr>
        <p:txBody>
          <a:bodyPr anchor="t">
            <a:normAutofit/>
          </a:bodyPr>
          <a:lstStyle>
            <a:lvl1pPr algn="l">
              <a:defRPr sz="4000" b="0" i="0">
                <a:solidFill>
                  <a:schemeClr val="accent1"/>
                </a:solidFill>
                <a:latin typeface="UHC Sans Light"/>
                <a:cs typeface="UHC Sans Light"/>
              </a:defRPr>
            </a:lvl1pPr>
          </a:lstStyle>
          <a:p>
            <a:r>
              <a:rPr lang="en-US" dirty="0" smtClean="0"/>
              <a:t>Click to edit Master title style</a:t>
            </a:r>
            <a:endParaRPr lang="en-US" dirty="0"/>
          </a:p>
        </p:txBody>
      </p:sp>
      <p:sp>
        <p:nvSpPr>
          <p:cNvPr id="10" name="Text Placeholder 7"/>
          <p:cNvSpPr>
            <a:spLocks noGrp="1"/>
          </p:cNvSpPr>
          <p:nvPr>
            <p:ph type="body" sz="quarter" idx="13" hasCustomPrompt="1"/>
          </p:nvPr>
        </p:nvSpPr>
        <p:spPr>
          <a:xfrm>
            <a:off x="320064" y="400837"/>
            <a:ext cx="4976813" cy="285457"/>
          </a:xfrm>
        </p:spPr>
        <p:txBody>
          <a:bodyPr>
            <a:normAutofit/>
          </a:bodyPr>
          <a:lstStyle>
            <a:lvl1pPr marL="0" indent="0" algn="l">
              <a:buNone/>
              <a:defRPr sz="1200" b="0" i="0" baseline="0">
                <a:solidFill>
                  <a:srgbClr val="003DA1"/>
                </a:solidFill>
                <a:latin typeface="UHC Sans Light"/>
                <a:cs typeface="UHC Sans Light"/>
              </a:defRPr>
            </a:lvl1pPr>
          </a:lstStyle>
          <a:p>
            <a:pPr lvl="0"/>
            <a:r>
              <a:rPr lang="en-US" dirty="0" smtClean="0"/>
              <a:t>SECTION </a:t>
            </a:r>
            <a:endParaRPr lang="en-US" dirty="0"/>
          </a:p>
        </p:txBody>
      </p:sp>
      <p:sp>
        <p:nvSpPr>
          <p:cNvPr id="7" name="Subtitle 2"/>
          <p:cNvSpPr>
            <a:spLocks noGrp="1"/>
          </p:cNvSpPr>
          <p:nvPr>
            <p:ph type="subTitle" idx="1" hasCustomPrompt="1"/>
          </p:nvPr>
        </p:nvSpPr>
        <p:spPr>
          <a:xfrm>
            <a:off x="320064" y="2628744"/>
            <a:ext cx="6400800" cy="1752600"/>
          </a:xfrm>
        </p:spPr>
        <p:txBody>
          <a:bodyPr>
            <a:normAutofit/>
          </a:bodyPr>
          <a:lstStyle>
            <a:lvl1pPr marL="0" indent="0" algn="l">
              <a:buNone/>
              <a:defRPr sz="1500" b="0" i="0">
                <a:solidFill>
                  <a:schemeClr val="tx1"/>
                </a:solidFill>
                <a:latin typeface="UHC Sans Regular"/>
                <a:cs typeface="UHC 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9" name="Rectangle 8"/>
          <p:cNvSpPr/>
          <p:nvPr userDrawn="1"/>
        </p:nvSpPr>
        <p:spPr>
          <a:xfrm>
            <a:off x="0" y="6531780"/>
            <a:ext cx="9144000" cy="3321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7C3684"/>
              </a:solidFill>
            </a:endParaRPr>
          </a:p>
        </p:txBody>
      </p:sp>
      <p:sp>
        <p:nvSpPr>
          <p:cNvPr id="11" name="Footer Placeholder 4"/>
          <p:cNvSpPr>
            <a:spLocks noGrp="1"/>
          </p:cNvSpPr>
          <p:nvPr>
            <p:ph type="ftr" sz="quarter" idx="11"/>
          </p:nvPr>
        </p:nvSpPr>
        <p:spPr>
          <a:xfrm>
            <a:off x="3731846" y="6411545"/>
            <a:ext cx="5089768" cy="365125"/>
          </a:xfrm>
        </p:spPr>
        <p:txBody>
          <a:bodyPr anchor="b"/>
          <a:lstStyle>
            <a:lvl1pPr algn="r">
              <a:defRPr sz="700" b="0" i="0">
                <a:solidFill>
                  <a:schemeClr val="bg1"/>
                </a:solidFill>
                <a:latin typeface="UHC Sans Light"/>
                <a:cs typeface="UHC Sans Light"/>
              </a:defRPr>
            </a:lvl1pPr>
          </a:lstStyle>
          <a:p>
            <a:r>
              <a:rPr lang="en-US" dirty="0" smtClean="0"/>
              <a:t>Proprietary Information of UnitedHealth Group. Do not distribute or reproduce without express permission of UnitedHealth Group.</a:t>
            </a:r>
            <a:endParaRPr lang="en-US" dirty="0"/>
          </a:p>
        </p:txBody>
      </p:sp>
      <p:pic>
        <p:nvPicPr>
          <p:cNvPr id="12" name="Picture 11"/>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141307" y="6069665"/>
            <a:ext cx="1680307" cy="341880"/>
          </a:xfrm>
          <a:prstGeom prst="rect">
            <a:avLst/>
          </a:prstGeom>
        </p:spPr>
      </p:pic>
    </p:spTree>
    <p:extLst>
      <p:ext uri="{BB962C8B-B14F-4D97-AF65-F5344CB8AC3E}">
        <p14:creationId xmlns:p14="http://schemas.microsoft.com/office/powerpoint/2010/main" val="68552751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sp>
        <p:nvSpPr>
          <p:cNvPr id="8" name="Title 1"/>
          <p:cNvSpPr>
            <a:spLocks noGrp="1"/>
          </p:cNvSpPr>
          <p:nvPr>
            <p:ph type="ctrTitle"/>
          </p:nvPr>
        </p:nvSpPr>
        <p:spPr>
          <a:xfrm>
            <a:off x="320064" y="928128"/>
            <a:ext cx="7948733" cy="1470025"/>
          </a:xfrm>
        </p:spPr>
        <p:txBody>
          <a:bodyPr anchor="t">
            <a:normAutofit/>
          </a:bodyPr>
          <a:lstStyle>
            <a:lvl1pPr algn="l">
              <a:defRPr sz="4000" b="0" i="0">
                <a:solidFill>
                  <a:schemeClr val="accent1"/>
                </a:solidFill>
                <a:latin typeface="UHC Sans Light"/>
                <a:cs typeface="UHC Sans Light"/>
              </a:defRPr>
            </a:lvl1pPr>
          </a:lstStyle>
          <a:p>
            <a:r>
              <a:rPr lang="en-US" dirty="0" smtClean="0"/>
              <a:t>Click to edit Master title style</a:t>
            </a:r>
            <a:endParaRPr lang="en-US" dirty="0"/>
          </a:p>
        </p:txBody>
      </p:sp>
      <p:sp>
        <p:nvSpPr>
          <p:cNvPr id="10" name="Text Placeholder 7"/>
          <p:cNvSpPr>
            <a:spLocks noGrp="1"/>
          </p:cNvSpPr>
          <p:nvPr>
            <p:ph type="body" sz="quarter" idx="13" hasCustomPrompt="1"/>
          </p:nvPr>
        </p:nvSpPr>
        <p:spPr>
          <a:xfrm>
            <a:off x="320064" y="400837"/>
            <a:ext cx="4976813" cy="285457"/>
          </a:xfrm>
        </p:spPr>
        <p:txBody>
          <a:bodyPr>
            <a:normAutofit/>
          </a:bodyPr>
          <a:lstStyle>
            <a:lvl1pPr marL="0" indent="0" algn="l">
              <a:buNone/>
              <a:defRPr sz="1200" b="0" i="0" baseline="0">
                <a:solidFill>
                  <a:srgbClr val="003DA1"/>
                </a:solidFill>
                <a:latin typeface="UHC Sans Light"/>
                <a:cs typeface="UHC Sans Light"/>
              </a:defRPr>
            </a:lvl1pPr>
          </a:lstStyle>
          <a:p>
            <a:pPr lvl="0"/>
            <a:r>
              <a:rPr lang="en-US" dirty="0" smtClean="0"/>
              <a:t>SECTION </a:t>
            </a:r>
            <a:endParaRPr lang="en-US" dirty="0"/>
          </a:p>
        </p:txBody>
      </p:sp>
      <p:sp>
        <p:nvSpPr>
          <p:cNvPr id="7" name="Subtitle 2"/>
          <p:cNvSpPr>
            <a:spLocks noGrp="1"/>
          </p:cNvSpPr>
          <p:nvPr>
            <p:ph type="subTitle" idx="1" hasCustomPrompt="1"/>
          </p:nvPr>
        </p:nvSpPr>
        <p:spPr>
          <a:xfrm>
            <a:off x="320064" y="2628744"/>
            <a:ext cx="6400800" cy="1752600"/>
          </a:xfrm>
        </p:spPr>
        <p:txBody>
          <a:bodyPr>
            <a:normAutofit/>
          </a:bodyPr>
          <a:lstStyle>
            <a:lvl1pPr marL="0" indent="0" algn="l">
              <a:buNone/>
              <a:defRPr sz="1500" b="0" i="0">
                <a:solidFill>
                  <a:schemeClr val="tx1"/>
                </a:solidFill>
                <a:latin typeface="UHC Sans Regular"/>
                <a:cs typeface="UHC 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9" name="Rectangle 8"/>
          <p:cNvSpPr/>
          <p:nvPr userDrawn="1"/>
        </p:nvSpPr>
        <p:spPr>
          <a:xfrm>
            <a:off x="0" y="6531780"/>
            <a:ext cx="9144000" cy="332154"/>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Footer Placeholder 4"/>
          <p:cNvSpPr>
            <a:spLocks noGrp="1"/>
          </p:cNvSpPr>
          <p:nvPr>
            <p:ph type="ftr" sz="quarter" idx="11"/>
          </p:nvPr>
        </p:nvSpPr>
        <p:spPr>
          <a:xfrm>
            <a:off x="3731846" y="6411545"/>
            <a:ext cx="5089768" cy="365125"/>
          </a:xfrm>
        </p:spPr>
        <p:txBody>
          <a:bodyPr anchor="b"/>
          <a:lstStyle>
            <a:lvl1pPr algn="r">
              <a:defRPr sz="700" b="0" i="0">
                <a:solidFill>
                  <a:schemeClr val="bg1"/>
                </a:solidFill>
                <a:latin typeface="UHC Sans Light"/>
                <a:cs typeface="UHC Sans Light"/>
              </a:defRPr>
            </a:lvl1pPr>
          </a:lstStyle>
          <a:p>
            <a:r>
              <a:rPr lang="en-US" dirty="0" smtClean="0"/>
              <a:t>Proprietary Information of UnitedHealth Group. Do not distribute or reproduce without express permission of UnitedHealth Group.</a:t>
            </a:r>
            <a:endParaRPr lang="en-US" dirty="0"/>
          </a:p>
        </p:txBody>
      </p:sp>
      <p:pic>
        <p:nvPicPr>
          <p:cNvPr id="12" name="Picture 11"/>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141307" y="6069665"/>
            <a:ext cx="1680307" cy="341880"/>
          </a:xfrm>
          <a:prstGeom prst="rect">
            <a:avLst/>
          </a:prstGeom>
        </p:spPr>
      </p:pic>
    </p:spTree>
    <p:extLst>
      <p:ext uri="{BB962C8B-B14F-4D97-AF65-F5344CB8AC3E}">
        <p14:creationId xmlns:p14="http://schemas.microsoft.com/office/powerpoint/2010/main" val="400826456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5_Section Header">
    <p:spTree>
      <p:nvGrpSpPr>
        <p:cNvPr id="1" name=""/>
        <p:cNvGrpSpPr/>
        <p:nvPr/>
      </p:nvGrpSpPr>
      <p:grpSpPr>
        <a:xfrm>
          <a:off x="0" y="0"/>
          <a:ext cx="0" cy="0"/>
          <a:chOff x="0" y="0"/>
          <a:chExt cx="0" cy="0"/>
        </a:xfrm>
      </p:grpSpPr>
      <p:sp>
        <p:nvSpPr>
          <p:cNvPr id="8" name="Title 1"/>
          <p:cNvSpPr>
            <a:spLocks noGrp="1"/>
          </p:cNvSpPr>
          <p:nvPr>
            <p:ph type="ctrTitle"/>
          </p:nvPr>
        </p:nvSpPr>
        <p:spPr>
          <a:xfrm>
            <a:off x="320064" y="928128"/>
            <a:ext cx="7948733" cy="1470025"/>
          </a:xfrm>
        </p:spPr>
        <p:txBody>
          <a:bodyPr anchor="t">
            <a:normAutofit/>
          </a:bodyPr>
          <a:lstStyle>
            <a:lvl1pPr algn="l">
              <a:defRPr sz="4000" b="0" i="0">
                <a:solidFill>
                  <a:schemeClr val="accent1"/>
                </a:solidFill>
                <a:latin typeface="UHC Sans Light"/>
                <a:cs typeface="UHC Sans Light"/>
              </a:defRPr>
            </a:lvl1pPr>
          </a:lstStyle>
          <a:p>
            <a:r>
              <a:rPr lang="en-US" dirty="0" smtClean="0"/>
              <a:t>Click to edit Master title style</a:t>
            </a:r>
            <a:endParaRPr lang="en-US" dirty="0"/>
          </a:p>
        </p:txBody>
      </p:sp>
      <p:sp>
        <p:nvSpPr>
          <p:cNvPr id="10" name="Text Placeholder 7"/>
          <p:cNvSpPr>
            <a:spLocks noGrp="1"/>
          </p:cNvSpPr>
          <p:nvPr>
            <p:ph type="body" sz="quarter" idx="13" hasCustomPrompt="1"/>
          </p:nvPr>
        </p:nvSpPr>
        <p:spPr>
          <a:xfrm>
            <a:off x="320064" y="400837"/>
            <a:ext cx="4976813" cy="285457"/>
          </a:xfrm>
        </p:spPr>
        <p:txBody>
          <a:bodyPr>
            <a:normAutofit/>
          </a:bodyPr>
          <a:lstStyle>
            <a:lvl1pPr marL="0" indent="0" algn="l">
              <a:buNone/>
              <a:defRPr sz="1200" b="0" i="0" baseline="0">
                <a:solidFill>
                  <a:srgbClr val="003DA1"/>
                </a:solidFill>
                <a:latin typeface="UHC Sans Light"/>
                <a:cs typeface="UHC Sans Light"/>
              </a:defRPr>
            </a:lvl1pPr>
          </a:lstStyle>
          <a:p>
            <a:pPr lvl="0"/>
            <a:r>
              <a:rPr lang="en-US" dirty="0" smtClean="0"/>
              <a:t>SECTION </a:t>
            </a:r>
            <a:endParaRPr lang="en-US" dirty="0"/>
          </a:p>
        </p:txBody>
      </p:sp>
      <p:sp>
        <p:nvSpPr>
          <p:cNvPr id="7" name="Subtitle 2"/>
          <p:cNvSpPr>
            <a:spLocks noGrp="1"/>
          </p:cNvSpPr>
          <p:nvPr>
            <p:ph type="subTitle" idx="1" hasCustomPrompt="1"/>
          </p:nvPr>
        </p:nvSpPr>
        <p:spPr>
          <a:xfrm>
            <a:off x="4232031" y="2628744"/>
            <a:ext cx="6400800" cy="1752600"/>
          </a:xfrm>
        </p:spPr>
        <p:txBody>
          <a:bodyPr>
            <a:normAutofit/>
          </a:bodyPr>
          <a:lstStyle>
            <a:lvl1pPr marL="0" indent="0" algn="l">
              <a:buNone/>
              <a:defRPr sz="1500" b="0" i="0">
                <a:solidFill>
                  <a:schemeClr val="tx1"/>
                </a:solidFill>
                <a:latin typeface="UHC Sans Regular"/>
                <a:cs typeface="UHC 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9" name="Rectangle 8"/>
          <p:cNvSpPr/>
          <p:nvPr userDrawn="1"/>
        </p:nvSpPr>
        <p:spPr>
          <a:xfrm>
            <a:off x="0" y="6531780"/>
            <a:ext cx="9144000" cy="332154"/>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Footer Placeholder 4"/>
          <p:cNvSpPr>
            <a:spLocks noGrp="1"/>
          </p:cNvSpPr>
          <p:nvPr>
            <p:ph type="ftr" sz="quarter" idx="11"/>
          </p:nvPr>
        </p:nvSpPr>
        <p:spPr>
          <a:xfrm>
            <a:off x="3731846" y="6411545"/>
            <a:ext cx="5089768" cy="365125"/>
          </a:xfrm>
        </p:spPr>
        <p:txBody>
          <a:bodyPr anchor="b"/>
          <a:lstStyle>
            <a:lvl1pPr algn="r">
              <a:defRPr sz="700" b="0" i="0">
                <a:solidFill>
                  <a:schemeClr val="bg1"/>
                </a:solidFill>
                <a:latin typeface="UHC Sans Light"/>
                <a:cs typeface="UHC Sans Light"/>
              </a:defRPr>
            </a:lvl1pPr>
          </a:lstStyle>
          <a:p>
            <a:r>
              <a:rPr lang="en-US" dirty="0" smtClean="0"/>
              <a:t>Proprietary Information of UnitedHealth Group. Do not distribute or reproduce without express permission of UnitedHealth Group.</a:t>
            </a:r>
            <a:endParaRPr lang="en-US" dirty="0"/>
          </a:p>
        </p:txBody>
      </p:sp>
      <p:pic>
        <p:nvPicPr>
          <p:cNvPr id="12" name="Picture 11"/>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141307" y="6069665"/>
            <a:ext cx="1680307" cy="341880"/>
          </a:xfrm>
          <a:prstGeom prst="rect">
            <a:avLst/>
          </a:prstGeom>
        </p:spPr>
      </p:pic>
    </p:spTree>
    <p:extLst>
      <p:ext uri="{BB962C8B-B14F-4D97-AF65-F5344CB8AC3E}">
        <p14:creationId xmlns:p14="http://schemas.microsoft.com/office/powerpoint/2010/main" val="147787870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6_Section Header">
    <p:spTree>
      <p:nvGrpSpPr>
        <p:cNvPr id="1" name=""/>
        <p:cNvGrpSpPr/>
        <p:nvPr/>
      </p:nvGrpSpPr>
      <p:grpSpPr>
        <a:xfrm>
          <a:off x="0" y="0"/>
          <a:ext cx="0" cy="0"/>
          <a:chOff x="0" y="0"/>
          <a:chExt cx="0" cy="0"/>
        </a:xfrm>
      </p:grpSpPr>
      <p:sp>
        <p:nvSpPr>
          <p:cNvPr id="8" name="Title 1"/>
          <p:cNvSpPr>
            <a:spLocks noGrp="1"/>
          </p:cNvSpPr>
          <p:nvPr>
            <p:ph type="ctrTitle"/>
          </p:nvPr>
        </p:nvSpPr>
        <p:spPr>
          <a:xfrm>
            <a:off x="320064" y="928128"/>
            <a:ext cx="7948733" cy="1470025"/>
          </a:xfrm>
        </p:spPr>
        <p:txBody>
          <a:bodyPr anchor="t">
            <a:normAutofit/>
          </a:bodyPr>
          <a:lstStyle>
            <a:lvl1pPr algn="l">
              <a:defRPr sz="4000" b="0" i="0">
                <a:solidFill>
                  <a:schemeClr val="accent1"/>
                </a:solidFill>
                <a:latin typeface="UHC Sans Light"/>
                <a:cs typeface="UHC Sans Light"/>
              </a:defRPr>
            </a:lvl1pPr>
          </a:lstStyle>
          <a:p>
            <a:r>
              <a:rPr lang="en-US" dirty="0" smtClean="0"/>
              <a:t>Click to edit Master title style</a:t>
            </a:r>
            <a:endParaRPr lang="en-US" dirty="0"/>
          </a:p>
        </p:txBody>
      </p:sp>
      <p:sp>
        <p:nvSpPr>
          <p:cNvPr id="10" name="Text Placeholder 7"/>
          <p:cNvSpPr>
            <a:spLocks noGrp="1"/>
          </p:cNvSpPr>
          <p:nvPr>
            <p:ph type="body" sz="quarter" idx="13" hasCustomPrompt="1"/>
          </p:nvPr>
        </p:nvSpPr>
        <p:spPr>
          <a:xfrm>
            <a:off x="320064" y="400837"/>
            <a:ext cx="4976813" cy="285457"/>
          </a:xfrm>
        </p:spPr>
        <p:txBody>
          <a:bodyPr>
            <a:normAutofit/>
          </a:bodyPr>
          <a:lstStyle>
            <a:lvl1pPr marL="0" indent="0" algn="l">
              <a:buNone/>
              <a:defRPr sz="1200" b="0" i="0" baseline="0">
                <a:solidFill>
                  <a:srgbClr val="003DA1"/>
                </a:solidFill>
                <a:latin typeface="UHC Sans Light"/>
                <a:cs typeface="UHC Sans Light"/>
              </a:defRPr>
            </a:lvl1pPr>
          </a:lstStyle>
          <a:p>
            <a:pPr lvl="0"/>
            <a:r>
              <a:rPr lang="en-US" dirty="0" smtClean="0"/>
              <a:t>SECTION </a:t>
            </a:r>
            <a:endParaRPr lang="en-US" dirty="0"/>
          </a:p>
        </p:txBody>
      </p:sp>
      <p:sp>
        <p:nvSpPr>
          <p:cNvPr id="7" name="Subtitle 2"/>
          <p:cNvSpPr>
            <a:spLocks noGrp="1"/>
          </p:cNvSpPr>
          <p:nvPr>
            <p:ph type="subTitle" idx="1" hasCustomPrompt="1"/>
          </p:nvPr>
        </p:nvSpPr>
        <p:spPr>
          <a:xfrm>
            <a:off x="4232031" y="2628744"/>
            <a:ext cx="6400800" cy="1752600"/>
          </a:xfrm>
        </p:spPr>
        <p:txBody>
          <a:bodyPr>
            <a:normAutofit/>
          </a:bodyPr>
          <a:lstStyle>
            <a:lvl1pPr marL="0" indent="0" algn="l">
              <a:buNone/>
              <a:defRPr sz="1500" b="0" i="0">
                <a:solidFill>
                  <a:schemeClr val="tx1"/>
                </a:solidFill>
                <a:latin typeface="UHC Sans Regular"/>
                <a:cs typeface="UHC 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9" name="Rectangle 8"/>
          <p:cNvSpPr/>
          <p:nvPr userDrawn="1"/>
        </p:nvSpPr>
        <p:spPr>
          <a:xfrm>
            <a:off x="0" y="6531780"/>
            <a:ext cx="9144000" cy="332154"/>
          </a:xfrm>
          <a:prstGeom prst="rect">
            <a:avLst/>
          </a:prstGeom>
          <a:solidFill>
            <a:srgbClr val="FFD2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Footer Placeholder 4"/>
          <p:cNvSpPr>
            <a:spLocks noGrp="1"/>
          </p:cNvSpPr>
          <p:nvPr>
            <p:ph type="ftr" sz="quarter" idx="11"/>
          </p:nvPr>
        </p:nvSpPr>
        <p:spPr>
          <a:xfrm>
            <a:off x="3731846" y="6411545"/>
            <a:ext cx="5089768" cy="365125"/>
          </a:xfrm>
        </p:spPr>
        <p:txBody>
          <a:bodyPr anchor="b"/>
          <a:lstStyle>
            <a:lvl1pPr algn="r">
              <a:defRPr sz="700" b="0" i="0">
                <a:solidFill>
                  <a:schemeClr val="bg1"/>
                </a:solidFill>
                <a:latin typeface="UHC Sans Light"/>
                <a:cs typeface="UHC Sans Light"/>
              </a:defRPr>
            </a:lvl1pPr>
          </a:lstStyle>
          <a:p>
            <a:r>
              <a:rPr lang="en-US" dirty="0" smtClean="0"/>
              <a:t>Proprietary Information of UnitedHealth Group. Do not distribute or reproduce without express permission of UnitedHealth Group.</a:t>
            </a:r>
            <a:endParaRPr lang="en-US" dirty="0"/>
          </a:p>
        </p:txBody>
      </p:sp>
      <p:pic>
        <p:nvPicPr>
          <p:cNvPr id="12" name="Picture 11"/>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141307" y="6069665"/>
            <a:ext cx="1680307" cy="341880"/>
          </a:xfrm>
          <a:prstGeom prst="rect">
            <a:avLst/>
          </a:prstGeom>
        </p:spPr>
      </p:pic>
    </p:spTree>
    <p:extLst>
      <p:ext uri="{BB962C8B-B14F-4D97-AF65-F5344CB8AC3E}">
        <p14:creationId xmlns:p14="http://schemas.microsoft.com/office/powerpoint/2010/main" val="374273662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8" name="Title 1"/>
          <p:cNvSpPr>
            <a:spLocks noGrp="1"/>
          </p:cNvSpPr>
          <p:nvPr>
            <p:ph type="ctrTitle"/>
          </p:nvPr>
        </p:nvSpPr>
        <p:spPr>
          <a:xfrm>
            <a:off x="320064" y="928128"/>
            <a:ext cx="7948733" cy="1470025"/>
          </a:xfrm>
        </p:spPr>
        <p:txBody>
          <a:bodyPr anchor="t">
            <a:normAutofit/>
          </a:bodyPr>
          <a:lstStyle>
            <a:lvl1pPr algn="l">
              <a:defRPr sz="4000" b="0" i="0">
                <a:solidFill>
                  <a:schemeClr val="accent1"/>
                </a:solidFill>
                <a:latin typeface="UHC Sans Light"/>
                <a:cs typeface="UHC Sans Light"/>
              </a:defRPr>
            </a:lvl1pPr>
          </a:lstStyle>
          <a:p>
            <a:r>
              <a:rPr lang="en-US" dirty="0" smtClean="0"/>
              <a:t>Click to edit Master title style</a:t>
            </a:r>
            <a:endParaRPr lang="en-US" dirty="0"/>
          </a:p>
        </p:txBody>
      </p:sp>
      <p:sp>
        <p:nvSpPr>
          <p:cNvPr id="10" name="Text Placeholder 7"/>
          <p:cNvSpPr>
            <a:spLocks noGrp="1"/>
          </p:cNvSpPr>
          <p:nvPr>
            <p:ph type="body" sz="quarter" idx="13" hasCustomPrompt="1"/>
          </p:nvPr>
        </p:nvSpPr>
        <p:spPr>
          <a:xfrm>
            <a:off x="320064" y="400837"/>
            <a:ext cx="4976813" cy="285457"/>
          </a:xfrm>
        </p:spPr>
        <p:txBody>
          <a:bodyPr>
            <a:normAutofit/>
          </a:bodyPr>
          <a:lstStyle>
            <a:lvl1pPr marL="0" indent="0" algn="l">
              <a:buNone/>
              <a:defRPr sz="1200" b="0" i="0" baseline="0">
                <a:solidFill>
                  <a:srgbClr val="003DA1"/>
                </a:solidFill>
                <a:latin typeface="UHC Sans Light"/>
                <a:cs typeface="UHC Sans Light"/>
              </a:defRPr>
            </a:lvl1pPr>
          </a:lstStyle>
          <a:p>
            <a:pPr lvl="0"/>
            <a:r>
              <a:rPr lang="en-US" dirty="0" smtClean="0"/>
              <a:t>SECTION </a:t>
            </a:r>
            <a:endParaRPr lang="en-US" dirty="0"/>
          </a:p>
        </p:txBody>
      </p:sp>
      <p:sp>
        <p:nvSpPr>
          <p:cNvPr id="7" name="Rectangle 6"/>
          <p:cNvSpPr/>
          <p:nvPr userDrawn="1"/>
        </p:nvSpPr>
        <p:spPr>
          <a:xfrm>
            <a:off x="0" y="4464538"/>
            <a:ext cx="9144000" cy="239346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141307" y="6290660"/>
            <a:ext cx="1680307" cy="341880"/>
          </a:xfrm>
          <a:prstGeom prst="rect">
            <a:avLst/>
          </a:prstGeom>
        </p:spPr>
      </p:pic>
    </p:spTree>
    <p:extLst>
      <p:ext uri="{BB962C8B-B14F-4D97-AF65-F5344CB8AC3E}">
        <p14:creationId xmlns:p14="http://schemas.microsoft.com/office/powerpoint/2010/main" val="1602641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51366" y="1710332"/>
            <a:ext cx="6365502" cy="3196270"/>
          </a:xfrm>
        </p:spPr>
        <p:txBody>
          <a:bodyPr>
            <a:noAutofit/>
          </a:bodyPr>
          <a:lstStyle>
            <a:lvl1pPr algn="l">
              <a:defRPr sz="4400" b="0" i="0">
                <a:solidFill>
                  <a:srgbClr val="F2F2F2"/>
                </a:solidFill>
                <a:latin typeface="UHC Sans Light"/>
                <a:cs typeface="UHC Sans Light"/>
              </a:defRPr>
            </a:lvl1pPr>
          </a:lstStyle>
          <a:p>
            <a:r>
              <a:rPr lang="en-US" dirty="0" smtClean="0"/>
              <a:t>Click to edit Master title style</a:t>
            </a:r>
            <a:endParaRPr lang="en-US" dirty="0"/>
          </a:p>
        </p:txBody>
      </p:sp>
      <p:sp>
        <p:nvSpPr>
          <p:cNvPr id="5" name="Footer Placeholder 4"/>
          <p:cNvSpPr>
            <a:spLocks noGrp="1"/>
          </p:cNvSpPr>
          <p:nvPr>
            <p:ph type="ftr" sz="quarter" idx="11"/>
          </p:nvPr>
        </p:nvSpPr>
        <p:spPr>
          <a:xfrm>
            <a:off x="474443" y="6356350"/>
            <a:ext cx="6365502" cy="365125"/>
          </a:xfrm>
        </p:spPr>
        <p:txBody>
          <a:bodyPr anchor="b"/>
          <a:lstStyle>
            <a:lvl1pPr algn="l">
              <a:defRPr sz="800" b="0" i="0" baseline="0">
                <a:solidFill>
                  <a:srgbClr val="F2F2F2"/>
                </a:solidFill>
                <a:latin typeface="UHC Sans Light"/>
                <a:cs typeface="UHC Sans Light"/>
              </a:defRPr>
            </a:lvl1pPr>
          </a:lstStyle>
          <a:p>
            <a:r>
              <a:rPr lang="en-US" dirty="0" smtClean="0"/>
              <a:t>Proprietary Information of UnitedHealth Group.  Do not distribute or reproduce without express permission of UnitedHealth Group.</a:t>
            </a:r>
            <a:endParaRPr lang="en-US" dirty="0"/>
          </a:p>
        </p:txBody>
      </p:sp>
      <p:sp>
        <p:nvSpPr>
          <p:cNvPr id="8" name="Text Placeholder 7"/>
          <p:cNvSpPr>
            <a:spLocks noGrp="1"/>
          </p:cNvSpPr>
          <p:nvPr>
            <p:ph type="body" sz="quarter" idx="13" hasCustomPrompt="1"/>
          </p:nvPr>
        </p:nvSpPr>
        <p:spPr>
          <a:xfrm>
            <a:off x="474443" y="400837"/>
            <a:ext cx="4976813" cy="285457"/>
          </a:xfrm>
        </p:spPr>
        <p:txBody>
          <a:bodyPr>
            <a:normAutofit/>
          </a:bodyPr>
          <a:lstStyle>
            <a:lvl1pPr marL="0" indent="0" algn="l">
              <a:buNone/>
              <a:defRPr sz="1200" b="0" i="0" baseline="0">
                <a:solidFill>
                  <a:srgbClr val="F2F2F2"/>
                </a:solidFill>
                <a:latin typeface="UHC Sans Light"/>
                <a:cs typeface="UHC Sans Light"/>
              </a:defRPr>
            </a:lvl1pPr>
          </a:lstStyle>
          <a:p>
            <a:pPr lvl="0"/>
            <a:r>
              <a:rPr lang="en-US" dirty="0" smtClean="0"/>
              <a:t>SECTION </a:t>
            </a:r>
            <a:endParaRPr lang="en-US" dirty="0"/>
          </a:p>
        </p:txBody>
      </p:sp>
    </p:spTree>
    <p:extLst>
      <p:ext uri="{BB962C8B-B14F-4D97-AF65-F5344CB8AC3E}">
        <p14:creationId xmlns:p14="http://schemas.microsoft.com/office/powerpoint/2010/main" val="82529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and Content">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51366" y="1710332"/>
            <a:ext cx="6365502" cy="3196270"/>
          </a:xfrm>
        </p:spPr>
        <p:txBody>
          <a:bodyPr>
            <a:noAutofit/>
          </a:bodyPr>
          <a:lstStyle>
            <a:lvl1pPr algn="l">
              <a:defRPr sz="4400" b="0" i="0">
                <a:solidFill>
                  <a:srgbClr val="F2F2F2"/>
                </a:solidFill>
                <a:latin typeface="UHC Sans Light"/>
                <a:cs typeface="UHC Sans Light"/>
              </a:defRPr>
            </a:lvl1pPr>
          </a:lstStyle>
          <a:p>
            <a:r>
              <a:rPr lang="en-US" dirty="0" smtClean="0"/>
              <a:t>Click to edit Master title style</a:t>
            </a:r>
            <a:endParaRPr lang="en-US" dirty="0"/>
          </a:p>
        </p:txBody>
      </p:sp>
      <p:sp>
        <p:nvSpPr>
          <p:cNvPr id="5" name="Footer Placeholder 4"/>
          <p:cNvSpPr>
            <a:spLocks noGrp="1"/>
          </p:cNvSpPr>
          <p:nvPr>
            <p:ph type="ftr" sz="quarter" idx="11"/>
          </p:nvPr>
        </p:nvSpPr>
        <p:spPr>
          <a:xfrm>
            <a:off x="1451366" y="6356350"/>
            <a:ext cx="6365502" cy="365125"/>
          </a:xfrm>
        </p:spPr>
        <p:txBody>
          <a:bodyPr anchor="b"/>
          <a:lstStyle>
            <a:lvl1pPr algn="r">
              <a:defRPr sz="800" b="0" i="0" baseline="0">
                <a:solidFill>
                  <a:srgbClr val="F2F2F2"/>
                </a:solidFill>
                <a:latin typeface="UHC Sans Light"/>
                <a:cs typeface="UHC Sans Light"/>
              </a:defRPr>
            </a:lvl1pPr>
          </a:lstStyle>
          <a:p>
            <a:r>
              <a:rPr lang="en-US" dirty="0" smtClean="0"/>
              <a:t>Proprietary Information of UnitedHealth Group. Do not distribute or reproduce without express permission of UnitedHealth Group.</a:t>
            </a:r>
            <a:endParaRPr lang="en-US" dirty="0"/>
          </a:p>
        </p:txBody>
      </p:sp>
      <p:sp>
        <p:nvSpPr>
          <p:cNvPr id="6" name="Slide Number Placeholder 5"/>
          <p:cNvSpPr>
            <a:spLocks noGrp="1"/>
          </p:cNvSpPr>
          <p:nvPr>
            <p:ph type="sldNum" sz="quarter" idx="12"/>
          </p:nvPr>
        </p:nvSpPr>
        <p:spPr>
          <a:xfrm>
            <a:off x="8085054" y="6356350"/>
            <a:ext cx="601745" cy="365125"/>
          </a:xfrm>
        </p:spPr>
        <p:txBody>
          <a:bodyPr anchor="b"/>
          <a:lstStyle>
            <a:lvl1pPr>
              <a:defRPr sz="1000" b="1" i="0">
                <a:solidFill>
                  <a:srgbClr val="F2F2F2"/>
                </a:solidFill>
                <a:latin typeface="UHC Sans Regular"/>
                <a:cs typeface="UHC Sans Regular"/>
              </a:defRPr>
            </a:lvl1pPr>
          </a:lstStyle>
          <a:p>
            <a:fld id="{40499D0C-0C7E-4B41-A887-ABFF4D3AD018}" type="slidenum">
              <a:rPr lang="en-US" smtClean="0"/>
              <a:pPr/>
              <a:t>‹#›</a:t>
            </a:fld>
            <a:endParaRPr lang="en-US" dirty="0"/>
          </a:p>
        </p:txBody>
      </p:sp>
      <p:sp>
        <p:nvSpPr>
          <p:cNvPr id="8" name="Text Placeholder 7"/>
          <p:cNvSpPr>
            <a:spLocks noGrp="1"/>
          </p:cNvSpPr>
          <p:nvPr>
            <p:ph type="body" sz="quarter" idx="13" hasCustomPrompt="1"/>
          </p:nvPr>
        </p:nvSpPr>
        <p:spPr>
          <a:xfrm>
            <a:off x="3709987" y="400837"/>
            <a:ext cx="4976813" cy="285457"/>
          </a:xfrm>
        </p:spPr>
        <p:txBody>
          <a:bodyPr>
            <a:normAutofit/>
          </a:bodyPr>
          <a:lstStyle>
            <a:lvl1pPr marL="0" indent="0" algn="r">
              <a:buNone/>
              <a:defRPr sz="1200" b="0" i="0" baseline="0">
                <a:solidFill>
                  <a:srgbClr val="F2F2F2"/>
                </a:solidFill>
                <a:latin typeface="UHC Sans Light"/>
                <a:cs typeface="UHC Sans Light"/>
              </a:defRPr>
            </a:lvl1pPr>
          </a:lstStyle>
          <a:p>
            <a:pPr lvl="0"/>
            <a:r>
              <a:rPr lang="en-US" dirty="0" smtClean="0"/>
              <a:t>SECTION </a:t>
            </a:r>
            <a:endParaRPr lang="en-US" dirty="0"/>
          </a:p>
        </p:txBody>
      </p:sp>
    </p:spTree>
    <p:extLst>
      <p:ext uri="{BB962C8B-B14F-4D97-AF65-F5344CB8AC3E}">
        <p14:creationId xmlns:p14="http://schemas.microsoft.com/office/powerpoint/2010/main" val="1922564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itle and Content">
    <p:bg>
      <p:bgPr>
        <a:solidFill>
          <a:srgbClr val="00BCD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51366" y="1710332"/>
            <a:ext cx="6365502" cy="3196270"/>
          </a:xfrm>
        </p:spPr>
        <p:txBody>
          <a:bodyPr>
            <a:noAutofit/>
          </a:bodyPr>
          <a:lstStyle>
            <a:lvl1pPr algn="l">
              <a:defRPr sz="4400" b="0" i="0">
                <a:solidFill>
                  <a:srgbClr val="F2F2F2"/>
                </a:solidFill>
                <a:latin typeface="UHC Sans Light"/>
                <a:cs typeface="UHC Sans Light"/>
              </a:defRPr>
            </a:lvl1pPr>
          </a:lstStyle>
          <a:p>
            <a:r>
              <a:rPr lang="en-US" dirty="0" smtClean="0"/>
              <a:t>Click to edit Master title style</a:t>
            </a:r>
            <a:endParaRPr lang="en-US" dirty="0"/>
          </a:p>
        </p:txBody>
      </p:sp>
      <p:sp>
        <p:nvSpPr>
          <p:cNvPr id="9" name="Text Placeholder 7"/>
          <p:cNvSpPr>
            <a:spLocks noGrp="1"/>
          </p:cNvSpPr>
          <p:nvPr>
            <p:ph type="body" sz="quarter" idx="13" hasCustomPrompt="1"/>
          </p:nvPr>
        </p:nvSpPr>
        <p:spPr>
          <a:xfrm>
            <a:off x="474443" y="400837"/>
            <a:ext cx="4976813" cy="285457"/>
          </a:xfrm>
        </p:spPr>
        <p:txBody>
          <a:bodyPr>
            <a:normAutofit/>
          </a:bodyPr>
          <a:lstStyle>
            <a:lvl1pPr marL="0" indent="0" algn="l">
              <a:buNone/>
              <a:defRPr sz="1200" b="0" i="0" baseline="0">
                <a:solidFill>
                  <a:srgbClr val="F2F2F2"/>
                </a:solidFill>
                <a:latin typeface="UHC Sans Light"/>
                <a:cs typeface="UHC Sans Light"/>
              </a:defRPr>
            </a:lvl1pPr>
          </a:lstStyle>
          <a:p>
            <a:pPr lvl="0"/>
            <a:r>
              <a:rPr lang="en-US" dirty="0" smtClean="0"/>
              <a:t>SECTION </a:t>
            </a:r>
            <a:endParaRPr lang="en-US" dirty="0"/>
          </a:p>
        </p:txBody>
      </p:sp>
      <p:sp>
        <p:nvSpPr>
          <p:cNvPr id="5" name="Footer Placeholder 4"/>
          <p:cNvSpPr>
            <a:spLocks noGrp="1"/>
          </p:cNvSpPr>
          <p:nvPr>
            <p:ph type="ftr" sz="quarter" idx="11"/>
          </p:nvPr>
        </p:nvSpPr>
        <p:spPr>
          <a:xfrm>
            <a:off x="1451366" y="6356350"/>
            <a:ext cx="6365502" cy="365125"/>
          </a:xfrm>
        </p:spPr>
        <p:txBody>
          <a:bodyPr anchor="b"/>
          <a:lstStyle>
            <a:lvl1pPr algn="r">
              <a:defRPr sz="800" b="0" i="0" baseline="0">
                <a:solidFill>
                  <a:srgbClr val="F2F2F2"/>
                </a:solidFill>
                <a:latin typeface="UHC Sans Light"/>
                <a:cs typeface="UHC Sans Light"/>
              </a:defRPr>
            </a:lvl1pPr>
          </a:lstStyle>
          <a:p>
            <a:r>
              <a:rPr lang="en-US" dirty="0" smtClean="0"/>
              <a:t>Proprietary Information of UnitedHealth Group. Do not distribute or reproduce without express permission of UnitedHealth Group.</a:t>
            </a:r>
            <a:endParaRPr lang="en-US" dirty="0"/>
          </a:p>
        </p:txBody>
      </p:sp>
      <p:sp>
        <p:nvSpPr>
          <p:cNvPr id="6" name="Slide Number Placeholder 5"/>
          <p:cNvSpPr>
            <a:spLocks noGrp="1"/>
          </p:cNvSpPr>
          <p:nvPr>
            <p:ph type="sldNum" sz="quarter" idx="12"/>
          </p:nvPr>
        </p:nvSpPr>
        <p:spPr>
          <a:xfrm>
            <a:off x="8085054" y="6356350"/>
            <a:ext cx="601745" cy="365125"/>
          </a:xfrm>
        </p:spPr>
        <p:txBody>
          <a:bodyPr anchor="b"/>
          <a:lstStyle>
            <a:lvl1pPr>
              <a:defRPr sz="1000" b="1" i="0">
                <a:solidFill>
                  <a:srgbClr val="F2F2F2"/>
                </a:solidFill>
                <a:latin typeface="UHC Sans Regular"/>
                <a:cs typeface="UHC Sans Regular"/>
              </a:defRPr>
            </a:lvl1pPr>
          </a:lstStyle>
          <a:p>
            <a:fld id="{40499D0C-0C7E-4B41-A887-ABFF4D3AD018}" type="slidenum">
              <a:rPr lang="en-US" smtClean="0"/>
              <a:pPr/>
              <a:t>‹#›</a:t>
            </a:fld>
            <a:endParaRPr lang="en-US" dirty="0"/>
          </a:p>
        </p:txBody>
      </p:sp>
    </p:spTree>
    <p:extLst>
      <p:ext uri="{BB962C8B-B14F-4D97-AF65-F5344CB8AC3E}">
        <p14:creationId xmlns:p14="http://schemas.microsoft.com/office/powerpoint/2010/main" val="78249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itle and Content">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51366" y="1710332"/>
            <a:ext cx="6365502" cy="3196270"/>
          </a:xfrm>
        </p:spPr>
        <p:txBody>
          <a:bodyPr>
            <a:noAutofit/>
          </a:bodyPr>
          <a:lstStyle>
            <a:lvl1pPr algn="l">
              <a:defRPr sz="4400" b="0" i="0">
                <a:solidFill>
                  <a:srgbClr val="F2F2F2"/>
                </a:solidFill>
                <a:latin typeface="UHC Sans Light"/>
                <a:cs typeface="UHC Sans Light"/>
              </a:defRPr>
            </a:lvl1pPr>
          </a:lstStyle>
          <a:p>
            <a:r>
              <a:rPr lang="en-US" dirty="0" smtClean="0"/>
              <a:t>Click to edit Master title style</a:t>
            </a:r>
            <a:endParaRPr lang="en-US" dirty="0"/>
          </a:p>
        </p:txBody>
      </p:sp>
      <p:sp>
        <p:nvSpPr>
          <p:cNvPr id="5" name="Footer Placeholder 4"/>
          <p:cNvSpPr>
            <a:spLocks noGrp="1"/>
          </p:cNvSpPr>
          <p:nvPr>
            <p:ph type="ftr" sz="quarter" idx="11"/>
          </p:nvPr>
        </p:nvSpPr>
        <p:spPr>
          <a:xfrm>
            <a:off x="1451366" y="6356350"/>
            <a:ext cx="6365502" cy="365125"/>
          </a:xfrm>
        </p:spPr>
        <p:txBody>
          <a:bodyPr anchor="b"/>
          <a:lstStyle>
            <a:lvl1pPr algn="r">
              <a:defRPr sz="800" b="0" i="0" baseline="0">
                <a:solidFill>
                  <a:srgbClr val="F2F2F2"/>
                </a:solidFill>
                <a:latin typeface="UHC Sans Light"/>
                <a:cs typeface="UHC Sans Light"/>
              </a:defRPr>
            </a:lvl1pPr>
          </a:lstStyle>
          <a:p>
            <a:r>
              <a:rPr lang="en-US" dirty="0" smtClean="0"/>
              <a:t>Proprietary Information of UnitedHealth Group. Do not distribute or reproduce without express permission of UnitedHealth Group.</a:t>
            </a:r>
            <a:endParaRPr lang="en-US" dirty="0"/>
          </a:p>
        </p:txBody>
      </p:sp>
      <p:sp>
        <p:nvSpPr>
          <p:cNvPr id="6" name="Slide Number Placeholder 5"/>
          <p:cNvSpPr>
            <a:spLocks noGrp="1"/>
          </p:cNvSpPr>
          <p:nvPr>
            <p:ph type="sldNum" sz="quarter" idx="12"/>
          </p:nvPr>
        </p:nvSpPr>
        <p:spPr>
          <a:xfrm>
            <a:off x="8085054" y="6356350"/>
            <a:ext cx="601745" cy="365125"/>
          </a:xfrm>
        </p:spPr>
        <p:txBody>
          <a:bodyPr anchor="b"/>
          <a:lstStyle>
            <a:lvl1pPr>
              <a:defRPr sz="1000" b="1" i="0">
                <a:solidFill>
                  <a:srgbClr val="F2F2F2"/>
                </a:solidFill>
                <a:latin typeface="UHC Sans Regular"/>
                <a:cs typeface="UHC Sans Regular"/>
              </a:defRPr>
            </a:lvl1pPr>
          </a:lstStyle>
          <a:p>
            <a:fld id="{40499D0C-0C7E-4B41-A887-ABFF4D3AD018}" type="slidenum">
              <a:rPr lang="en-US" smtClean="0"/>
              <a:pPr/>
              <a:t>‹#›</a:t>
            </a:fld>
            <a:endParaRPr lang="en-US" dirty="0"/>
          </a:p>
        </p:txBody>
      </p:sp>
      <p:sp>
        <p:nvSpPr>
          <p:cNvPr id="8" name="Text Placeholder 7"/>
          <p:cNvSpPr>
            <a:spLocks noGrp="1"/>
          </p:cNvSpPr>
          <p:nvPr>
            <p:ph type="body" sz="quarter" idx="13" hasCustomPrompt="1"/>
          </p:nvPr>
        </p:nvSpPr>
        <p:spPr>
          <a:xfrm>
            <a:off x="3709987" y="400837"/>
            <a:ext cx="4976813" cy="285457"/>
          </a:xfrm>
        </p:spPr>
        <p:txBody>
          <a:bodyPr>
            <a:normAutofit/>
          </a:bodyPr>
          <a:lstStyle>
            <a:lvl1pPr marL="0" indent="0" algn="r">
              <a:buNone/>
              <a:defRPr sz="1200" b="0" i="0" baseline="0">
                <a:solidFill>
                  <a:srgbClr val="F2F2F2"/>
                </a:solidFill>
                <a:latin typeface="UHC Sans Light"/>
                <a:cs typeface="UHC Sans Light"/>
              </a:defRPr>
            </a:lvl1pPr>
          </a:lstStyle>
          <a:p>
            <a:pPr lvl="0"/>
            <a:r>
              <a:rPr lang="en-US" dirty="0" smtClean="0"/>
              <a:t>SECTION </a:t>
            </a:r>
            <a:endParaRPr lang="en-US" dirty="0"/>
          </a:p>
        </p:txBody>
      </p:sp>
    </p:spTree>
    <p:extLst>
      <p:ext uri="{BB962C8B-B14F-4D97-AF65-F5344CB8AC3E}">
        <p14:creationId xmlns:p14="http://schemas.microsoft.com/office/powerpoint/2010/main" val="1975878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and Content">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51366" y="1710332"/>
            <a:ext cx="6365502" cy="3196270"/>
          </a:xfrm>
        </p:spPr>
        <p:txBody>
          <a:bodyPr>
            <a:noAutofit/>
          </a:bodyPr>
          <a:lstStyle>
            <a:lvl1pPr algn="l">
              <a:defRPr sz="4400" b="0" i="0">
                <a:solidFill>
                  <a:srgbClr val="F2F2F2"/>
                </a:solidFill>
                <a:latin typeface="UHC Sans Light"/>
                <a:cs typeface="UHC Sans Light"/>
              </a:defRPr>
            </a:lvl1pPr>
          </a:lstStyle>
          <a:p>
            <a:r>
              <a:rPr lang="en-US" dirty="0" smtClean="0"/>
              <a:t>Click to edit Master title style</a:t>
            </a:r>
            <a:endParaRPr lang="en-US" dirty="0"/>
          </a:p>
        </p:txBody>
      </p:sp>
      <p:sp>
        <p:nvSpPr>
          <p:cNvPr id="9" name="Text Placeholder 7"/>
          <p:cNvSpPr>
            <a:spLocks noGrp="1"/>
          </p:cNvSpPr>
          <p:nvPr>
            <p:ph type="body" sz="quarter" idx="13" hasCustomPrompt="1"/>
          </p:nvPr>
        </p:nvSpPr>
        <p:spPr>
          <a:xfrm>
            <a:off x="474443" y="400837"/>
            <a:ext cx="4976813" cy="285457"/>
          </a:xfrm>
        </p:spPr>
        <p:txBody>
          <a:bodyPr>
            <a:normAutofit/>
          </a:bodyPr>
          <a:lstStyle>
            <a:lvl1pPr marL="0" indent="0" algn="l">
              <a:buNone/>
              <a:defRPr sz="1200" b="0" i="0" baseline="0">
                <a:solidFill>
                  <a:srgbClr val="F2F2F2"/>
                </a:solidFill>
                <a:latin typeface="UHC Sans Light"/>
                <a:cs typeface="UHC Sans Light"/>
              </a:defRPr>
            </a:lvl1pPr>
          </a:lstStyle>
          <a:p>
            <a:pPr lvl="0"/>
            <a:r>
              <a:rPr lang="en-US" dirty="0" smtClean="0"/>
              <a:t>SECTION </a:t>
            </a:r>
            <a:endParaRPr lang="en-US" dirty="0"/>
          </a:p>
        </p:txBody>
      </p:sp>
      <p:sp>
        <p:nvSpPr>
          <p:cNvPr id="5" name="Footer Placeholder 4"/>
          <p:cNvSpPr>
            <a:spLocks noGrp="1"/>
          </p:cNvSpPr>
          <p:nvPr>
            <p:ph type="ftr" sz="quarter" idx="11"/>
          </p:nvPr>
        </p:nvSpPr>
        <p:spPr>
          <a:xfrm>
            <a:off x="1451366" y="6356350"/>
            <a:ext cx="6365502" cy="365125"/>
          </a:xfrm>
        </p:spPr>
        <p:txBody>
          <a:bodyPr anchor="b"/>
          <a:lstStyle>
            <a:lvl1pPr algn="r">
              <a:defRPr sz="800" b="0" i="0" baseline="0">
                <a:solidFill>
                  <a:srgbClr val="F2F2F2"/>
                </a:solidFill>
                <a:latin typeface="UHC Sans Light"/>
                <a:cs typeface="UHC Sans Light"/>
              </a:defRPr>
            </a:lvl1pPr>
          </a:lstStyle>
          <a:p>
            <a:r>
              <a:rPr lang="en-US" dirty="0" smtClean="0"/>
              <a:t>Proprietary Information of UnitedHealth Group. Do not distribute or reproduce without express permission of UnitedHealth Group.</a:t>
            </a:r>
            <a:endParaRPr lang="en-US" dirty="0"/>
          </a:p>
        </p:txBody>
      </p:sp>
      <p:sp>
        <p:nvSpPr>
          <p:cNvPr id="6" name="Slide Number Placeholder 5"/>
          <p:cNvSpPr>
            <a:spLocks noGrp="1"/>
          </p:cNvSpPr>
          <p:nvPr>
            <p:ph type="sldNum" sz="quarter" idx="12"/>
          </p:nvPr>
        </p:nvSpPr>
        <p:spPr>
          <a:xfrm>
            <a:off x="8085054" y="6356350"/>
            <a:ext cx="601745" cy="365125"/>
          </a:xfrm>
        </p:spPr>
        <p:txBody>
          <a:bodyPr anchor="b"/>
          <a:lstStyle>
            <a:lvl1pPr>
              <a:defRPr sz="1000" b="1" i="0">
                <a:solidFill>
                  <a:srgbClr val="F2F2F2"/>
                </a:solidFill>
                <a:latin typeface="UHC Sans Regular"/>
                <a:cs typeface="UHC Sans Regular"/>
              </a:defRPr>
            </a:lvl1pPr>
          </a:lstStyle>
          <a:p>
            <a:fld id="{40499D0C-0C7E-4B41-A887-ABFF4D3AD018}" type="slidenum">
              <a:rPr lang="en-US" smtClean="0"/>
              <a:pPr/>
              <a:t>‹#›</a:t>
            </a:fld>
            <a:endParaRPr lang="en-US" dirty="0"/>
          </a:p>
        </p:txBody>
      </p:sp>
    </p:spTree>
    <p:extLst>
      <p:ext uri="{BB962C8B-B14F-4D97-AF65-F5344CB8AC3E}">
        <p14:creationId xmlns:p14="http://schemas.microsoft.com/office/powerpoint/2010/main" val="2147651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and Content">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51366" y="1710332"/>
            <a:ext cx="6365502" cy="3196270"/>
          </a:xfrm>
        </p:spPr>
        <p:txBody>
          <a:bodyPr>
            <a:noAutofit/>
          </a:bodyPr>
          <a:lstStyle>
            <a:lvl1pPr algn="l">
              <a:defRPr sz="4400" b="0" i="0">
                <a:solidFill>
                  <a:srgbClr val="F2F2F2"/>
                </a:solidFill>
                <a:latin typeface="UHC Sans Light"/>
                <a:cs typeface="UHC Sans Light"/>
              </a:defRPr>
            </a:lvl1pPr>
          </a:lstStyle>
          <a:p>
            <a:r>
              <a:rPr lang="en-US" dirty="0" smtClean="0"/>
              <a:t>Click to edit Master title style</a:t>
            </a:r>
            <a:endParaRPr lang="en-US" dirty="0"/>
          </a:p>
        </p:txBody>
      </p:sp>
      <p:sp>
        <p:nvSpPr>
          <p:cNvPr id="5" name="Footer Placeholder 4"/>
          <p:cNvSpPr>
            <a:spLocks noGrp="1"/>
          </p:cNvSpPr>
          <p:nvPr>
            <p:ph type="ftr" sz="quarter" idx="11"/>
          </p:nvPr>
        </p:nvSpPr>
        <p:spPr>
          <a:xfrm>
            <a:off x="1451366" y="6356350"/>
            <a:ext cx="6365502" cy="365125"/>
          </a:xfrm>
        </p:spPr>
        <p:txBody>
          <a:bodyPr anchor="b"/>
          <a:lstStyle>
            <a:lvl1pPr algn="r">
              <a:defRPr sz="800" b="0" i="0" baseline="0">
                <a:solidFill>
                  <a:srgbClr val="F2F2F2"/>
                </a:solidFill>
                <a:latin typeface="UHC Sans Light"/>
                <a:cs typeface="UHC Sans Light"/>
              </a:defRPr>
            </a:lvl1pPr>
          </a:lstStyle>
          <a:p>
            <a:r>
              <a:rPr lang="en-US" dirty="0" smtClean="0"/>
              <a:t>Proprietary Information of UnitedHealth Group. Do not distribute or reproduce without express permission of UnitedHealth Group.</a:t>
            </a:r>
            <a:endParaRPr lang="en-US" dirty="0"/>
          </a:p>
        </p:txBody>
      </p:sp>
      <p:sp>
        <p:nvSpPr>
          <p:cNvPr id="6" name="Slide Number Placeholder 5"/>
          <p:cNvSpPr>
            <a:spLocks noGrp="1"/>
          </p:cNvSpPr>
          <p:nvPr>
            <p:ph type="sldNum" sz="quarter" idx="12"/>
          </p:nvPr>
        </p:nvSpPr>
        <p:spPr>
          <a:xfrm>
            <a:off x="8085054" y="6356350"/>
            <a:ext cx="601745" cy="365125"/>
          </a:xfrm>
        </p:spPr>
        <p:txBody>
          <a:bodyPr anchor="b"/>
          <a:lstStyle>
            <a:lvl1pPr>
              <a:defRPr sz="1000" b="1" i="0">
                <a:solidFill>
                  <a:srgbClr val="F2F2F2"/>
                </a:solidFill>
                <a:latin typeface="UHC Sans Regular"/>
                <a:cs typeface="UHC Sans Regular"/>
              </a:defRPr>
            </a:lvl1pPr>
          </a:lstStyle>
          <a:p>
            <a:fld id="{40499D0C-0C7E-4B41-A887-ABFF4D3AD018}" type="slidenum">
              <a:rPr lang="en-US" smtClean="0"/>
              <a:pPr/>
              <a:t>‹#›</a:t>
            </a:fld>
            <a:endParaRPr lang="en-US" dirty="0"/>
          </a:p>
        </p:txBody>
      </p:sp>
      <p:sp>
        <p:nvSpPr>
          <p:cNvPr id="8" name="Text Placeholder 7"/>
          <p:cNvSpPr>
            <a:spLocks noGrp="1"/>
          </p:cNvSpPr>
          <p:nvPr>
            <p:ph type="body" sz="quarter" idx="13" hasCustomPrompt="1"/>
          </p:nvPr>
        </p:nvSpPr>
        <p:spPr>
          <a:xfrm>
            <a:off x="3709987" y="400837"/>
            <a:ext cx="4976813" cy="285457"/>
          </a:xfrm>
        </p:spPr>
        <p:txBody>
          <a:bodyPr>
            <a:normAutofit/>
          </a:bodyPr>
          <a:lstStyle>
            <a:lvl1pPr marL="0" indent="0" algn="r">
              <a:buNone/>
              <a:defRPr sz="1200" b="0" i="0" baseline="0">
                <a:solidFill>
                  <a:srgbClr val="F2F2F2"/>
                </a:solidFill>
                <a:latin typeface="UHC Sans Light"/>
                <a:cs typeface="UHC Sans Light"/>
              </a:defRPr>
            </a:lvl1pPr>
          </a:lstStyle>
          <a:p>
            <a:pPr lvl="0"/>
            <a:r>
              <a:rPr lang="en-US" dirty="0" smtClean="0"/>
              <a:t>SECTION </a:t>
            </a:r>
            <a:endParaRPr lang="en-US" dirty="0"/>
          </a:p>
        </p:txBody>
      </p:sp>
    </p:spTree>
    <p:extLst>
      <p:ext uri="{BB962C8B-B14F-4D97-AF65-F5344CB8AC3E}">
        <p14:creationId xmlns:p14="http://schemas.microsoft.com/office/powerpoint/2010/main" val="2565353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Proprietary Information of UnitedHealth Group. Do not distribute or reproduce without express permission of UnitedHealth Group.</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499D0C-0C7E-4B41-A887-ABFF4D3AD018}" type="slidenum">
              <a:rPr lang="en-US" smtClean="0"/>
              <a:t>‹#›</a:t>
            </a:fld>
            <a:endParaRPr lang="en-US"/>
          </a:p>
        </p:txBody>
      </p:sp>
    </p:spTree>
    <p:extLst>
      <p:ext uri="{BB962C8B-B14F-4D97-AF65-F5344CB8AC3E}">
        <p14:creationId xmlns:p14="http://schemas.microsoft.com/office/powerpoint/2010/main" val="3810938456"/>
      </p:ext>
    </p:extLst>
  </p:cSld>
  <p:clrMap bg1="lt1" tx1="dk1" bg2="lt2" tx2="dk2" accent1="accent1" accent2="accent2" accent3="accent3" accent4="accent4" accent5="accent5" accent6="accent6" hlink="hlink" folHlink="folHlink"/>
  <p:sldLayoutIdLst>
    <p:sldLayoutId id="2147483673" r:id="rId1"/>
    <p:sldLayoutId id="2147483684" r:id="rId2"/>
    <p:sldLayoutId id="2147483670" r:id="rId3"/>
    <p:sldLayoutId id="2147483650" r:id="rId4"/>
    <p:sldLayoutId id="2147483679" r:id="rId5"/>
    <p:sldLayoutId id="2147483689" r:id="rId6"/>
    <p:sldLayoutId id="2147483681" r:id="rId7"/>
    <p:sldLayoutId id="2147483663" r:id="rId8"/>
    <p:sldLayoutId id="2147483665" r:id="rId9"/>
    <p:sldLayoutId id="2147483696" r:id="rId10"/>
    <p:sldLayoutId id="2147483685" r:id="rId11"/>
    <p:sldLayoutId id="2147483686" r:id="rId12"/>
    <p:sldLayoutId id="2147483661" r:id="rId13"/>
    <p:sldLayoutId id="2147483692" r:id="rId14"/>
    <p:sldLayoutId id="2147483651" r:id="rId15"/>
    <p:sldLayoutId id="2147483660" r:id="rId16"/>
    <p:sldLayoutId id="2147483697" r:id="rId17"/>
    <p:sldLayoutId id="2147483667" r:id="rId18"/>
    <p:sldLayoutId id="2147483695" r:id="rId19"/>
    <p:sldLayoutId id="2147483668" r:id="rId20"/>
    <p:sldLayoutId id="2147483687" r:id="rId21"/>
    <p:sldLayoutId id="2147483669" r:id="rId22"/>
    <p:sldLayoutId id="2147483676" r:id="rId23"/>
    <p:sldLayoutId id="2147483683" r:id="rId24"/>
    <p:sldLayoutId id="2147483682" r:id="rId25"/>
    <p:sldLayoutId id="2147483694" r:id="rId26"/>
    <p:sldLayoutId id="2147483678" r:id="rId27"/>
    <p:sldLayoutId id="2147483677" r:id="rId28"/>
    <p:sldLayoutId id="2147483688" r:id="rId29"/>
    <p:sldLayoutId id="2147483698" r:id="rId30"/>
    <p:sldLayoutId id="2147483699" r:id="rId31"/>
    <p:sldLayoutId id="2147483671" r:id="rId32"/>
    <p:sldLayoutId id="2147483680" r:id="rId33"/>
    <p:sldLayoutId id="2147483693" r:id="rId34"/>
    <p:sldLayoutId id="2147483664" r:id="rId35"/>
    <p:sldLayoutId id="2147483666" r:id="rId36"/>
    <p:sldLayoutId id="2147483700" r:id="rId37"/>
    <p:sldLayoutId id="2147483662" r:id="rId38"/>
  </p:sldLayoutIdLst>
  <p:hf sldNum="0"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1.xml"/><Relationship Id="rId1" Type="http://schemas.openxmlformats.org/officeDocument/2006/relationships/slideLayout" Target="../slideLayouts/slideLayout14.xml"/><Relationship Id="rId5" Type="http://schemas.openxmlformats.org/officeDocument/2006/relationships/image" Target="../media/image11.png"/><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4.xml"/><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0165" y="-563527"/>
            <a:ext cx="7696815" cy="541825"/>
          </a:xfrm>
        </p:spPr>
        <p:txBody>
          <a:bodyPr>
            <a:normAutofit fontScale="90000"/>
          </a:bodyPr>
          <a:lstStyle/>
          <a:p>
            <a:r>
              <a:rPr lang="en-US" sz="5000" b="1" baseline="30000" dirty="0" smtClean="0"/>
              <a:t>Cover Option 1</a:t>
            </a:r>
            <a:endParaRPr lang="en-US" sz="5000" b="1" baseline="30000" dirty="0"/>
          </a:p>
        </p:txBody>
      </p:sp>
      <p:sp>
        <p:nvSpPr>
          <p:cNvPr id="5" name="SmartArt Placeholder 4"/>
          <p:cNvSpPr>
            <a:spLocks noGrp="1"/>
          </p:cNvSpPr>
          <p:nvPr>
            <p:ph type="dgm" sz="quarter" idx="11"/>
          </p:nvPr>
        </p:nvSpPr>
        <p:spPr>
          <a:xfrm>
            <a:off x="685800" y="6049983"/>
            <a:ext cx="2808288" cy="552240"/>
          </a:xfrm>
        </p:spPr>
      </p:sp>
      <p:sp>
        <p:nvSpPr>
          <p:cNvPr id="11" name="Title 1"/>
          <p:cNvSpPr txBox="1">
            <a:spLocks/>
          </p:cNvSpPr>
          <p:nvPr/>
        </p:nvSpPr>
        <p:spPr>
          <a:xfrm>
            <a:off x="528370" y="863587"/>
            <a:ext cx="6472459" cy="1470025"/>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4000" b="0" i="0" kern="1200">
                <a:solidFill>
                  <a:schemeClr val="accent1"/>
                </a:solidFill>
                <a:latin typeface="UHC Sans Light"/>
                <a:ea typeface="+mj-ea"/>
                <a:cs typeface="UHC Sans Light"/>
              </a:defRPr>
            </a:lvl1pPr>
          </a:lstStyle>
          <a:p>
            <a:r>
              <a:rPr lang="en-US" sz="5000" b="1" baseline="30000" dirty="0" smtClean="0"/>
              <a:t>Get coverage for whatever </a:t>
            </a:r>
            <a:br>
              <a:rPr lang="en-US" sz="5000" b="1" baseline="30000" dirty="0" smtClean="0"/>
            </a:br>
            <a:r>
              <a:rPr lang="en-US" sz="5000" b="1" baseline="30000" dirty="0" smtClean="0"/>
              <a:t>comes your way.</a:t>
            </a:r>
            <a:endParaRPr lang="en-US" sz="5000" b="1" baseline="30000" dirty="0"/>
          </a:p>
        </p:txBody>
      </p:sp>
    </p:spTree>
    <p:extLst>
      <p:ext uri="{BB962C8B-B14F-4D97-AF65-F5344CB8AC3E}">
        <p14:creationId xmlns:p14="http://schemas.microsoft.com/office/powerpoint/2010/main" val="39022333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65415" y="297044"/>
            <a:ext cx="5272108" cy="1470025"/>
          </a:xfrm>
        </p:spPr>
        <p:txBody>
          <a:bodyPr/>
          <a:lstStyle/>
          <a:p>
            <a:r>
              <a:rPr lang="en-US" dirty="0" smtClean="0">
                <a:solidFill>
                  <a:schemeClr val="accent5"/>
                </a:solidFill>
              </a:rPr>
              <a:t>Dependent Care FSA</a:t>
            </a:r>
            <a:endParaRPr lang="en-US" dirty="0">
              <a:solidFill>
                <a:schemeClr val="accent5"/>
              </a:solidFill>
            </a:endParaRPr>
          </a:p>
        </p:txBody>
      </p:sp>
      <p:sp>
        <p:nvSpPr>
          <p:cNvPr id="3" name="Subtitle 2"/>
          <p:cNvSpPr>
            <a:spLocks noGrp="1"/>
          </p:cNvSpPr>
          <p:nvPr>
            <p:ph type="subTitle" idx="1"/>
          </p:nvPr>
        </p:nvSpPr>
        <p:spPr>
          <a:xfrm>
            <a:off x="3665415" y="1350662"/>
            <a:ext cx="5156199" cy="4940410"/>
          </a:xfrm>
        </p:spPr>
        <p:txBody>
          <a:bodyPr>
            <a:noAutofit/>
          </a:bodyPr>
          <a:lstStyle/>
          <a:p>
            <a:pPr>
              <a:spcBef>
                <a:spcPct val="50000"/>
              </a:spcBef>
              <a:defRPr/>
            </a:pPr>
            <a:r>
              <a:rPr lang="en-US" sz="2000" b="1" dirty="0"/>
              <a:t>You can set aside</a:t>
            </a:r>
            <a:r>
              <a:rPr lang="en-US" sz="2000" b="1" dirty="0">
                <a:solidFill>
                  <a:srgbClr val="FF0000"/>
                </a:solidFill>
              </a:rPr>
              <a:t> </a:t>
            </a:r>
            <a:r>
              <a:rPr lang="en-US" sz="2000" b="1" dirty="0" smtClean="0">
                <a:solidFill>
                  <a:srgbClr val="FF0000"/>
                </a:solidFill>
              </a:rPr>
              <a:t>[$X,XXX] </a:t>
            </a:r>
            <a:r>
              <a:rPr lang="en-US" sz="2000" b="1" dirty="0" smtClean="0"/>
              <a:t>this year</a:t>
            </a:r>
            <a:endParaRPr lang="en-US" sz="2000" b="1" dirty="0"/>
          </a:p>
          <a:p>
            <a:pPr>
              <a:spcBef>
                <a:spcPct val="50000"/>
              </a:spcBef>
              <a:defRPr/>
            </a:pPr>
            <a:r>
              <a:rPr lang="en-US" sz="2000" dirty="0"/>
              <a:t>Use it for eligible child care and elder care expenses, such as: </a:t>
            </a:r>
          </a:p>
          <a:p>
            <a:pPr>
              <a:buFont typeface="Arial" pitchFamily="34" charset="0"/>
              <a:buChar char="•"/>
              <a:defRPr/>
            </a:pPr>
            <a:r>
              <a:rPr lang="en-US" sz="2000" dirty="0"/>
              <a:t>Before and after school programs, including extended care programs</a:t>
            </a:r>
          </a:p>
          <a:p>
            <a:pPr>
              <a:buFont typeface="Arial" pitchFamily="34" charset="0"/>
              <a:buChar char="•"/>
              <a:defRPr/>
            </a:pPr>
            <a:r>
              <a:rPr lang="en-US" sz="2000" dirty="0"/>
              <a:t>Babysitter (work-related, in your home or someone else’s home)</a:t>
            </a:r>
          </a:p>
          <a:p>
            <a:pPr>
              <a:buFont typeface="Arial" pitchFamily="34" charset="0"/>
              <a:buChar char="•"/>
              <a:defRPr/>
            </a:pPr>
            <a:r>
              <a:rPr lang="en-US" sz="2000" dirty="0"/>
              <a:t>Child care, nanny or Au Pair</a:t>
            </a:r>
          </a:p>
          <a:p>
            <a:pPr>
              <a:buFont typeface="Arial" pitchFamily="34" charset="0"/>
              <a:buChar char="•"/>
              <a:defRPr/>
            </a:pPr>
            <a:r>
              <a:rPr lang="en-US" sz="2000" dirty="0"/>
              <a:t>Nursery school, pre-school</a:t>
            </a:r>
          </a:p>
          <a:p>
            <a:pPr>
              <a:buFont typeface="Arial" pitchFamily="34" charset="0"/>
              <a:buChar char="•"/>
              <a:defRPr/>
            </a:pPr>
            <a:r>
              <a:rPr lang="en-US" sz="2000" dirty="0"/>
              <a:t>Adult day care</a:t>
            </a:r>
          </a:p>
          <a:p>
            <a:pPr>
              <a:buFont typeface="Arial" pitchFamily="34" charset="0"/>
              <a:buChar char="•"/>
              <a:defRPr/>
            </a:pPr>
            <a:r>
              <a:rPr lang="en-US" sz="2000" dirty="0"/>
              <a:t>Elder care (when you work and in your home)</a:t>
            </a:r>
          </a:p>
          <a:p>
            <a:pPr>
              <a:buFont typeface="Arial" pitchFamily="34" charset="0"/>
              <a:buChar char="•"/>
              <a:defRPr/>
            </a:pPr>
            <a:r>
              <a:rPr lang="en-US" sz="2000" dirty="0"/>
              <a:t>Travel costs to and from eligible care if provided by your care provider</a:t>
            </a:r>
          </a:p>
          <a:p>
            <a:pPr>
              <a:spcBef>
                <a:spcPts val="700"/>
              </a:spcBef>
              <a:buClr>
                <a:schemeClr val="accent4"/>
              </a:buClr>
              <a:buSzPct val="100000"/>
            </a:pPr>
            <a:endParaRPr lang="en-US" dirty="0" smtClean="0"/>
          </a:p>
          <a:p>
            <a:pPr>
              <a:spcBef>
                <a:spcPts val="700"/>
              </a:spcBef>
              <a:buClr>
                <a:schemeClr val="accent4"/>
              </a:buClr>
              <a:buSzPct val="100000"/>
            </a:pPr>
            <a:endParaRPr lang="en-US" dirty="0"/>
          </a:p>
        </p:txBody>
      </p:sp>
      <p:sp>
        <p:nvSpPr>
          <p:cNvPr id="4" name="Text Placeholder 3"/>
          <p:cNvSpPr>
            <a:spLocks noGrp="1"/>
          </p:cNvSpPr>
          <p:nvPr>
            <p:ph type="body" sz="quarter" idx="13"/>
          </p:nvPr>
        </p:nvSpPr>
        <p:spPr/>
        <p:txBody>
          <a:bodyPr/>
          <a:lstStyle/>
          <a:p>
            <a:r>
              <a:rPr lang="en-US" dirty="0" smtClean="0"/>
              <a:t>FSA</a:t>
            </a:r>
            <a:endParaRPr lang="en-US" dirty="0"/>
          </a:p>
        </p:txBody>
      </p:sp>
      <p:sp>
        <p:nvSpPr>
          <p:cNvPr id="5" name="Footer Placeholder 4"/>
          <p:cNvSpPr>
            <a:spLocks noGrp="1"/>
          </p:cNvSpPr>
          <p:nvPr>
            <p:ph type="ftr" sz="quarter" idx="11"/>
          </p:nvPr>
        </p:nvSpPr>
        <p:spPr/>
        <p:txBody>
          <a:bodyPr/>
          <a:lstStyle/>
          <a:p>
            <a:r>
              <a:rPr lang="en-US" smtClean="0"/>
              <a:t>Proprietary Information of UnitedHealth Group.  Do not distribute or reproduce without express permission of UnitedHealth Group.</a:t>
            </a:r>
            <a:endParaRPr lang="en-US" dirty="0"/>
          </a:p>
        </p:txBody>
      </p:sp>
      <p:pic>
        <p:nvPicPr>
          <p:cNvPr id="9" name="Picture 69" descr="Account balances"/>
          <p:cNvPicPr>
            <a:picLocks noChangeAspect="1" noChangeArrowheads="1"/>
          </p:cNvPicPr>
          <p:nvPr/>
        </p:nvPicPr>
        <p:blipFill>
          <a:blip r:embed="rId3">
            <a:grayscl/>
            <a:extLst>
              <a:ext uri="{28A0092B-C50C-407E-A947-70E740481C1C}">
                <a14:useLocalDpi xmlns:a14="http://schemas.microsoft.com/office/drawing/2010/main" val="0"/>
              </a:ext>
            </a:extLst>
          </a:blip>
          <a:srcRect/>
          <a:stretch>
            <a:fillRect/>
          </a:stretch>
        </p:blipFill>
        <p:spPr bwMode="auto">
          <a:xfrm>
            <a:off x="629023" y="1939450"/>
            <a:ext cx="1270000" cy="128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320064" y="1570118"/>
            <a:ext cx="2310581" cy="369332"/>
          </a:xfrm>
          <a:prstGeom prst="rect">
            <a:avLst/>
          </a:prstGeom>
          <a:noFill/>
        </p:spPr>
        <p:txBody>
          <a:bodyPr wrap="square" rtlCol="0">
            <a:spAutoFit/>
          </a:bodyPr>
          <a:lstStyle/>
          <a:p>
            <a:r>
              <a:rPr lang="en-US" b="1" dirty="0" smtClean="0">
                <a:solidFill>
                  <a:schemeClr val="bg1"/>
                </a:solidFill>
              </a:rPr>
              <a:t>Keep your receipts</a:t>
            </a:r>
            <a:endParaRPr lang="en-US" b="1" dirty="0">
              <a:solidFill>
                <a:schemeClr val="bg1"/>
              </a:solidFill>
            </a:endParaRPr>
          </a:p>
        </p:txBody>
      </p:sp>
    </p:spTree>
    <p:extLst>
      <p:ext uri="{BB962C8B-B14F-4D97-AF65-F5344CB8AC3E}">
        <p14:creationId xmlns:p14="http://schemas.microsoft.com/office/powerpoint/2010/main" val="3493302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65415" y="297044"/>
            <a:ext cx="5014543" cy="1470025"/>
          </a:xfrm>
        </p:spPr>
        <p:txBody>
          <a:bodyPr/>
          <a:lstStyle/>
          <a:p>
            <a:r>
              <a:rPr lang="en-US" dirty="0" smtClean="0">
                <a:solidFill>
                  <a:schemeClr val="accent5"/>
                </a:solidFill>
              </a:rPr>
              <a:t>Limited Purpose FSA</a:t>
            </a:r>
            <a:endParaRPr lang="en-US" dirty="0">
              <a:solidFill>
                <a:schemeClr val="accent5"/>
              </a:solidFill>
            </a:endParaRPr>
          </a:p>
        </p:txBody>
      </p:sp>
      <p:sp>
        <p:nvSpPr>
          <p:cNvPr id="3" name="Subtitle 2"/>
          <p:cNvSpPr>
            <a:spLocks noGrp="1"/>
          </p:cNvSpPr>
          <p:nvPr>
            <p:ph type="subTitle" idx="1"/>
          </p:nvPr>
        </p:nvSpPr>
        <p:spPr>
          <a:xfrm>
            <a:off x="3665415" y="1643296"/>
            <a:ext cx="5156199" cy="4210170"/>
          </a:xfrm>
        </p:spPr>
        <p:txBody>
          <a:bodyPr>
            <a:noAutofit/>
          </a:bodyPr>
          <a:lstStyle/>
          <a:p>
            <a:pPr>
              <a:spcBef>
                <a:spcPct val="50000"/>
              </a:spcBef>
            </a:pPr>
            <a:r>
              <a:rPr lang="en-US" altLang="en-US" sz="2000" dirty="0"/>
              <a:t>You can set </a:t>
            </a:r>
            <a:r>
              <a:rPr lang="en-US" altLang="en-US" sz="2000" b="1" dirty="0"/>
              <a:t>aside</a:t>
            </a:r>
            <a:r>
              <a:rPr lang="en-US" altLang="en-US" sz="2000" b="1" dirty="0">
                <a:solidFill>
                  <a:srgbClr val="FF0000"/>
                </a:solidFill>
              </a:rPr>
              <a:t> </a:t>
            </a:r>
            <a:r>
              <a:rPr lang="en-US" altLang="en-US" sz="2000" b="1" dirty="0" smtClean="0">
                <a:solidFill>
                  <a:srgbClr val="FF0000"/>
                </a:solidFill>
              </a:rPr>
              <a:t>[$X,XXX] </a:t>
            </a:r>
            <a:r>
              <a:rPr lang="en-US" altLang="en-US" sz="2000" b="1" dirty="0" smtClean="0"/>
              <a:t>this year</a:t>
            </a:r>
            <a:endParaRPr lang="en-US" altLang="en-US" sz="2000" b="1" dirty="0"/>
          </a:p>
          <a:p>
            <a:pPr>
              <a:spcBef>
                <a:spcPct val="50000"/>
              </a:spcBef>
              <a:buFontTx/>
              <a:buChar char="•"/>
            </a:pPr>
            <a:r>
              <a:rPr lang="en-US" altLang="en-US" sz="2000" dirty="0"/>
              <a:t>Must be enrolled in a high-deductible health plan or HSA-eligible plan</a:t>
            </a:r>
          </a:p>
          <a:p>
            <a:pPr>
              <a:spcBef>
                <a:spcPct val="50000"/>
              </a:spcBef>
              <a:buFontTx/>
              <a:buChar char="•"/>
            </a:pPr>
            <a:r>
              <a:rPr lang="en-US" altLang="en-US" sz="2000" dirty="0"/>
              <a:t>Can only be used for eligible dental and vision expenses</a:t>
            </a:r>
          </a:p>
          <a:p>
            <a:pPr>
              <a:spcBef>
                <a:spcPts val="700"/>
              </a:spcBef>
              <a:buClr>
                <a:schemeClr val="accent4"/>
              </a:buClr>
              <a:buSzPct val="100000"/>
            </a:pPr>
            <a:endParaRPr lang="en-US" dirty="0" smtClean="0"/>
          </a:p>
          <a:p>
            <a:pPr>
              <a:spcBef>
                <a:spcPts val="700"/>
              </a:spcBef>
              <a:buClr>
                <a:schemeClr val="accent4"/>
              </a:buClr>
              <a:buSzPct val="100000"/>
            </a:pPr>
            <a:endParaRPr lang="en-US" dirty="0"/>
          </a:p>
        </p:txBody>
      </p:sp>
      <p:sp>
        <p:nvSpPr>
          <p:cNvPr id="4" name="Text Placeholder 3"/>
          <p:cNvSpPr>
            <a:spLocks noGrp="1"/>
          </p:cNvSpPr>
          <p:nvPr>
            <p:ph type="body" sz="quarter" idx="13"/>
          </p:nvPr>
        </p:nvSpPr>
        <p:spPr/>
        <p:txBody>
          <a:bodyPr/>
          <a:lstStyle/>
          <a:p>
            <a:r>
              <a:rPr lang="en-US" dirty="0" smtClean="0"/>
              <a:t>FSA</a:t>
            </a:r>
            <a:endParaRPr lang="en-US" dirty="0"/>
          </a:p>
        </p:txBody>
      </p:sp>
      <p:sp>
        <p:nvSpPr>
          <p:cNvPr id="5" name="Footer Placeholder 4"/>
          <p:cNvSpPr>
            <a:spLocks noGrp="1"/>
          </p:cNvSpPr>
          <p:nvPr>
            <p:ph type="ftr" sz="quarter" idx="11"/>
          </p:nvPr>
        </p:nvSpPr>
        <p:spPr/>
        <p:txBody>
          <a:bodyPr/>
          <a:lstStyle/>
          <a:p>
            <a:r>
              <a:rPr lang="en-US" smtClean="0"/>
              <a:t>Proprietary Information of UnitedHealth Group.  Do not distribute or reproduce without express permission of UnitedHealth Group.</a:t>
            </a:r>
            <a:endParaRPr lang="en-US" dirty="0"/>
          </a:p>
        </p:txBody>
      </p:sp>
      <p:pic>
        <p:nvPicPr>
          <p:cNvPr id="9" name="Picture 69" descr="Account balances"/>
          <p:cNvPicPr>
            <a:picLocks noChangeAspect="1" noChangeArrowheads="1"/>
          </p:cNvPicPr>
          <p:nvPr/>
        </p:nvPicPr>
        <p:blipFill>
          <a:blip r:embed="rId3">
            <a:grayscl/>
            <a:extLst>
              <a:ext uri="{28A0092B-C50C-407E-A947-70E740481C1C}">
                <a14:useLocalDpi xmlns:a14="http://schemas.microsoft.com/office/drawing/2010/main" val="0"/>
              </a:ext>
            </a:extLst>
          </a:blip>
          <a:srcRect/>
          <a:stretch>
            <a:fillRect/>
          </a:stretch>
        </p:blipFill>
        <p:spPr bwMode="auto">
          <a:xfrm>
            <a:off x="1007503" y="4812264"/>
            <a:ext cx="1270000" cy="128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487213" y="4365522"/>
            <a:ext cx="2310581" cy="369332"/>
          </a:xfrm>
          <a:prstGeom prst="rect">
            <a:avLst/>
          </a:prstGeom>
          <a:noFill/>
        </p:spPr>
        <p:txBody>
          <a:bodyPr wrap="square" rtlCol="0">
            <a:spAutoFit/>
          </a:bodyPr>
          <a:lstStyle/>
          <a:p>
            <a:r>
              <a:rPr lang="en-US" b="1" dirty="0" smtClean="0">
                <a:solidFill>
                  <a:schemeClr val="bg1"/>
                </a:solidFill>
              </a:rPr>
              <a:t>Keep your receipts</a:t>
            </a:r>
            <a:endParaRPr lang="en-US" b="1" dirty="0">
              <a:solidFill>
                <a:schemeClr val="bg1"/>
              </a:solidFill>
            </a:endParaRPr>
          </a:p>
        </p:txBody>
      </p:sp>
      <p:pic>
        <p:nvPicPr>
          <p:cNvPr id="10" name="Picture 9" descr="034-Eyewear BLUE..png"/>
          <p:cNvPicPr>
            <a:picLocks noChangeAspect="1"/>
          </p:cNvPicPr>
          <p:nvPr/>
        </p:nvPicPr>
        <p:blipFill>
          <a:blip r:embed="rId4">
            <a:biLevel thresh="25000"/>
            <a:extLst>
              <a:ext uri="{28A0092B-C50C-407E-A947-70E740481C1C}">
                <a14:useLocalDpi xmlns:a14="http://schemas.microsoft.com/office/drawing/2010/main" val="0"/>
              </a:ext>
            </a:extLst>
          </a:blip>
          <a:srcRect/>
          <a:stretch>
            <a:fillRect/>
          </a:stretch>
        </p:blipFill>
        <p:spPr bwMode="auto">
          <a:xfrm>
            <a:off x="835591" y="1227371"/>
            <a:ext cx="127952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2" descr="037-Dental BLUE.png"/>
          <p:cNvPicPr>
            <a:picLocks noChangeAspect="1"/>
          </p:cNvPicPr>
          <p:nvPr/>
        </p:nvPicPr>
        <p:blipFill>
          <a:blip r:embed="rId5">
            <a:biLevel thresh="25000"/>
            <a:extLst>
              <a:ext uri="{28A0092B-C50C-407E-A947-70E740481C1C}">
                <a14:useLocalDpi xmlns:a14="http://schemas.microsoft.com/office/drawing/2010/main" val="0"/>
              </a:ext>
            </a:extLst>
          </a:blip>
          <a:srcRect/>
          <a:stretch>
            <a:fillRect/>
          </a:stretch>
        </p:blipFill>
        <p:spPr bwMode="auto">
          <a:xfrm>
            <a:off x="877736" y="2665975"/>
            <a:ext cx="1177925" cy="1281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34943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Health Care FSA Savings Example</a:t>
            </a:r>
            <a:endParaRPr lang="en-US" dirty="0"/>
          </a:p>
        </p:txBody>
      </p:sp>
      <p:graphicFrame>
        <p:nvGraphicFramePr>
          <p:cNvPr id="8" name="Group 5"/>
          <p:cNvGraphicFramePr>
            <a:graphicFrameLocks noGrp="1"/>
          </p:cNvGraphicFramePr>
          <p:nvPr>
            <p:extLst>
              <p:ext uri="{D42A27DB-BD31-4B8C-83A1-F6EECF244321}">
                <p14:modId xmlns:p14="http://schemas.microsoft.com/office/powerpoint/2010/main" val="3653929079"/>
              </p:ext>
            </p:extLst>
          </p:nvPr>
        </p:nvGraphicFramePr>
        <p:xfrm>
          <a:off x="879475" y="2628337"/>
          <a:ext cx="7385050" cy="3206751"/>
        </p:xfrm>
        <a:graphic>
          <a:graphicData uri="http://schemas.openxmlformats.org/drawingml/2006/table">
            <a:tbl>
              <a:tblPr/>
              <a:tblGrid>
                <a:gridCol w="3692525"/>
                <a:gridCol w="3692525"/>
              </a:tblGrid>
              <a:tr h="501650">
                <a:tc>
                  <a:txBody>
                    <a:bodyPr/>
                    <a:lstStyle/>
                    <a:p>
                      <a:pPr marL="0" marR="0" lvl="0" indent="0" algn="ctr" defTabSz="457200" rtl="0" eaLnBrk="0" fontAlgn="base" latinLnBrk="0" hangingPunct="0">
                        <a:lnSpc>
                          <a:spcPct val="90000"/>
                        </a:lnSpc>
                        <a:spcBef>
                          <a:spcPct val="20000"/>
                        </a:spcBef>
                        <a:spcAft>
                          <a:spcPct val="0"/>
                        </a:spcAft>
                        <a:buClr>
                          <a:schemeClr val="tx2"/>
                        </a:buClr>
                        <a:buSzPct val="115000"/>
                        <a:buFontTx/>
                        <a:buNone/>
                        <a:tabLst/>
                      </a:pPr>
                      <a:endParaRPr kumimoji="0" lang="en-US" sz="2400" b="1" i="0" u="none" strike="noStrike" cap="none" normalizeH="0" baseline="0" dirty="0" smtClean="0">
                        <a:ln>
                          <a:noFill/>
                        </a:ln>
                        <a:solidFill>
                          <a:schemeClr val="bg1"/>
                        </a:solidFill>
                        <a:effectLst/>
                        <a:latin typeface="Arial" charset="0"/>
                        <a:ea typeface="ＭＳ Ｐゴシック" pitchFamily="34" charset="-128"/>
                      </a:endParaRPr>
                    </a:p>
                  </a:txBody>
                  <a:tcPr marL="84781" marR="84781" marT="42391" marB="42391" anchor="b"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0" fontAlgn="base" latinLnBrk="0" hangingPunct="0">
                        <a:lnSpc>
                          <a:spcPct val="90000"/>
                        </a:lnSpc>
                        <a:spcBef>
                          <a:spcPct val="20000"/>
                        </a:spcBef>
                        <a:spcAft>
                          <a:spcPct val="0"/>
                        </a:spcAft>
                        <a:buClr>
                          <a:schemeClr val="tx2"/>
                        </a:buClr>
                        <a:buSzPct val="115000"/>
                        <a:buFontTx/>
                        <a:buNone/>
                        <a:tabLst/>
                      </a:pPr>
                      <a:r>
                        <a:rPr kumimoji="0" lang="en-US" sz="2400" b="1" i="0" u="none" strike="noStrike" cap="none" normalizeH="0" baseline="0" dirty="0" smtClean="0">
                          <a:ln>
                            <a:noFill/>
                          </a:ln>
                          <a:solidFill>
                            <a:schemeClr val="bg1"/>
                          </a:solidFill>
                          <a:effectLst/>
                          <a:latin typeface="Arial" charset="0"/>
                          <a:ea typeface="ＭＳ Ｐゴシック" pitchFamily="34" charset="-128"/>
                        </a:rPr>
                        <a:t>Employee savings</a:t>
                      </a:r>
                    </a:p>
                  </a:txBody>
                  <a:tcPr marL="84781" marR="84781" marT="42391" marB="42391"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677863">
                <a:tc>
                  <a:txBody>
                    <a:bodyPr/>
                    <a:lstStyle/>
                    <a:p>
                      <a:pPr marL="0" marR="0" lvl="0" indent="0" algn="l" defTabSz="457200" rtl="0" eaLnBrk="0" fontAlgn="base" latinLnBrk="0" hangingPunct="0">
                        <a:lnSpc>
                          <a:spcPct val="90000"/>
                        </a:lnSpc>
                        <a:spcBef>
                          <a:spcPct val="20000"/>
                        </a:spcBef>
                        <a:spcAft>
                          <a:spcPct val="0"/>
                        </a:spcAft>
                        <a:buClr>
                          <a:schemeClr val="tx2"/>
                        </a:buClr>
                        <a:buSzPct val="115000"/>
                        <a:buFontTx/>
                        <a:buNone/>
                        <a:tabLst/>
                      </a:pPr>
                      <a:r>
                        <a:rPr kumimoji="0" lang="en-US" sz="2000" b="1" i="0" u="none" strike="noStrike" cap="none" normalizeH="0" baseline="0" dirty="0" smtClean="0">
                          <a:ln>
                            <a:noFill/>
                          </a:ln>
                          <a:solidFill>
                            <a:schemeClr val="bg1"/>
                          </a:solidFill>
                          <a:effectLst/>
                          <a:latin typeface="Arial" charset="0"/>
                          <a:ea typeface="ＭＳ Ｐゴシック" pitchFamily="34" charset="-128"/>
                        </a:rPr>
                        <a:t>Federal income tax</a:t>
                      </a:r>
                      <a:br>
                        <a:rPr kumimoji="0" lang="en-US" sz="2000" b="1" i="0" u="none" strike="noStrike" cap="none" normalizeH="0" baseline="0" dirty="0" smtClean="0">
                          <a:ln>
                            <a:noFill/>
                          </a:ln>
                          <a:solidFill>
                            <a:schemeClr val="bg1"/>
                          </a:solidFill>
                          <a:effectLst/>
                          <a:latin typeface="Arial" charset="0"/>
                          <a:ea typeface="ＭＳ Ｐゴシック" pitchFamily="34" charset="-128"/>
                        </a:rPr>
                      </a:br>
                      <a:r>
                        <a:rPr kumimoji="0" lang="en-US" sz="2000" b="1" i="0" u="none" strike="noStrike" cap="none" normalizeH="0" baseline="0" dirty="0" smtClean="0">
                          <a:ln>
                            <a:noFill/>
                          </a:ln>
                          <a:solidFill>
                            <a:schemeClr val="bg1"/>
                          </a:solidFill>
                          <a:effectLst/>
                          <a:latin typeface="Arial" charset="0"/>
                          <a:ea typeface="ＭＳ Ｐゴシック" pitchFamily="34" charset="-128"/>
                        </a:rPr>
                        <a:t>(28% tax bracket)</a:t>
                      </a:r>
                    </a:p>
                  </a:txBody>
                  <a:tcPr marL="84781" marR="84781" marT="42391" marB="4239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457200" rtl="0" eaLnBrk="0" fontAlgn="base" latinLnBrk="0" hangingPunct="0">
                        <a:lnSpc>
                          <a:spcPct val="90000"/>
                        </a:lnSpc>
                        <a:spcBef>
                          <a:spcPct val="20000"/>
                        </a:spcBef>
                        <a:spcAft>
                          <a:spcPct val="0"/>
                        </a:spcAft>
                        <a:buClr>
                          <a:schemeClr val="tx2"/>
                        </a:buClr>
                        <a:buSzPct val="115000"/>
                        <a:buFontTx/>
                        <a:buNone/>
                        <a:tabLst/>
                      </a:pPr>
                      <a:r>
                        <a:rPr kumimoji="0" lang="en-US" sz="2000" b="1" i="0" u="none" strike="noStrike" cap="none" normalizeH="0" baseline="0" dirty="0" smtClean="0">
                          <a:ln>
                            <a:noFill/>
                          </a:ln>
                          <a:solidFill>
                            <a:schemeClr val="bg1"/>
                          </a:solidFill>
                          <a:effectLst/>
                          <a:latin typeface="Arial" charset="0"/>
                          <a:ea typeface="ＭＳ Ｐゴシック" pitchFamily="34" charset="-128"/>
                        </a:rPr>
                        <a:t>$560</a:t>
                      </a:r>
                    </a:p>
                  </a:txBody>
                  <a:tcPr marL="84781" marR="84781" marT="42391" marB="42391"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r>
              <a:tr h="676275">
                <a:tc>
                  <a:txBody>
                    <a:bodyPr/>
                    <a:lstStyle/>
                    <a:p>
                      <a:pPr marL="0" marR="0" lvl="0" indent="0" algn="l" defTabSz="457200" rtl="0" eaLnBrk="0" fontAlgn="base" latinLnBrk="0" hangingPunct="0">
                        <a:lnSpc>
                          <a:spcPct val="90000"/>
                        </a:lnSpc>
                        <a:spcBef>
                          <a:spcPct val="20000"/>
                        </a:spcBef>
                        <a:spcAft>
                          <a:spcPct val="0"/>
                        </a:spcAft>
                        <a:buClr>
                          <a:schemeClr val="tx2"/>
                        </a:buClr>
                        <a:buSzPct val="115000"/>
                        <a:buFontTx/>
                        <a:buNone/>
                        <a:tabLst/>
                      </a:pPr>
                      <a:r>
                        <a:rPr kumimoji="0" lang="en-US" sz="2000" b="1" i="0" u="none" strike="noStrike" cap="none" normalizeH="0" baseline="0" dirty="0" smtClean="0">
                          <a:ln>
                            <a:noFill/>
                          </a:ln>
                          <a:solidFill>
                            <a:schemeClr val="bg1"/>
                          </a:solidFill>
                          <a:effectLst/>
                          <a:latin typeface="Arial" charset="0"/>
                          <a:ea typeface="ＭＳ Ｐゴシック" pitchFamily="34" charset="-128"/>
                        </a:rPr>
                        <a:t>State income tax (5%)</a:t>
                      </a:r>
                    </a:p>
                  </a:txBody>
                  <a:tcPr marL="84781" marR="84781" marT="42391" marB="4239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457200" rtl="0" eaLnBrk="0" fontAlgn="base" latinLnBrk="0" hangingPunct="0">
                        <a:lnSpc>
                          <a:spcPct val="90000"/>
                        </a:lnSpc>
                        <a:spcBef>
                          <a:spcPct val="20000"/>
                        </a:spcBef>
                        <a:spcAft>
                          <a:spcPct val="0"/>
                        </a:spcAft>
                        <a:buClr>
                          <a:schemeClr val="tx2"/>
                        </a:buClr>
                        <a:buSzPct val="115000"/>
                        <a:buFontTx/>
                        <a:buNone/>
                        <a:tabLst/>
                      </a:pPr>
                      <a:r>
                        <a:rPr kumimoji="0" lang="en-US" sz="2000" b="1" i="0" u="none" strike="noStrike" cap="none" normalizeH="0" baseline="0" dirty="0" smtClean="0">
                          <a:ln>
                            <a:noFill/>
                          </a:ln>
                          <a:solidFill>
                            <a:schemeClr val="bg1"/>
                          </a:solidFill>
                          <a:effectLst/>
                          <a:latin typeface="Arial" charset="0"/>
                          <a:ea typeface="ＭＳ Ｐゴシック" pitchFamily="34" charset="-128"/>
                        </a:rPr>
                        <a:t>$100</a:t>
                      </a:r>
                    </a:p>
                  </a:txBody>
                  <a:tcPr marL="84781" marR="84781" marT="42391" marB="4239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r>
              <a:tr h="674688">
                <a:tc>
                  <a:txBody>
                    <a:bodyPr/>
                    <a:lstStyle/>
                    <a:p>
                      <a:pPr marL="0" marR="0" lvl="0" indent="0" algn="l" defTabSz="457200" rtl="0" eaLnBrk="0" fontAlgn="base" latinLnBrk="0" hangingPunct="0">
                        <a:lnSpc>
                          <a:spcPct val="90000"/>
                        </a:lnSpc>
                        <a:spcBef>
                          <a:spcPct val="20000"/>
                        </a:spcBef>
                        <a:spcAft>
                          <a:spcPct val="0"/>
                        </a:spcAft>
                        <a:buClr>
                          <a:schemeClr val="tx2"/>
                        </a:buClr>
                        <a:buSzPct val="115000"/>
                        <a:buFontTx/>
                        <a:buNone/>
                        <a:tabLst/>
                      </a:pPr>
                      <a:r>
                        <a:rPr kumimoji="0" lang="en-US" sz="2000" b="1" i="0" u="none" strike="noStrike" cap="none" normalizeH="0" baseline="0" dirty="0" smtClean="0">
                          <a:ln>
                            <a:noFill/>
                          </a:ln>
                          <a:solidFill>
                            <a:schemeClr val="bg1"/>
                          </a:solidFill>
                          <a:effectLst/>
                          <a:latin typeface="Arial" charset="0"/>
                          <a:ea typeface="ＭＳ Ｐゴシック" pitchFamily="34" charset="-128"/>
                        </a:rPr>
                        <a:t>FICA tax (7.65%)</a:t>
                      </a:r>
                    </a:p>
                  </a:txBody>
                  <a:tcPr marL="84781" marR="84781" marT="42391" marB="4239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457200" rtl="0" eaLnBrk="0" fontAlgn="base" latinLnBrk="0" hangingPunct="0">
                        <a:lnSpc>
                          <a:spcPct val="90000"/>
                        </a:lnSpc>
                        <a:spcBef>
                          <a:spcPct val="20000"/>
                        </a:spcBef>
                        <a:spcAft>
                          <a:spcPct val="0"/>
                        </a:spcAft>
                        <a:buClr>
                          <a:schemeClr val="tx2"/>
                        </a:buClr>
                        <a:buSzPct val="115000"/>
                        <a:buFontTx/>
                        <a:buNone/>
                        <a:tabLst/>
                      </a:pPr>
                      <a:r>
                        <a:rPr kumimoji="0" lang="en-US" sz="2000" b="1" i="0" u="none" strike="noStrike" cap="none" normalizeH="0" baseline="0" dirty="0" smtClean="0">
                          <a:ln>
                            <a:noFill/>
                          </a:ln>
                          <a:solidFill>
                            <a:schemeClr val="bg1"/>
                          </a:solidFill>
                          <a:effectLst/>
                          <a:latin typeface="Arial" charset="0"/>
                          <a:ea typeface="ＭＳ Ｐゴシック" pitchFamily="34" charset="-128"/>
                        </a:rPr>
                        <a:t>$153</a:t>
                      </a:r>
                    </a:p>
                  </a:txBody>
                  <a:tcPr marL="84781" marR="84781" marT="42391" marB="4239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r>
              <a:tr h="676275">
                <a:tc>
                  <a:txBody>
                    <a:bodyPr/>
                    <a:lstStyle/>
                    <a:p>
                      <a:pPr marL="0" marR="0" lvl="0" indent="0" algn="l" defTabSz="457200" rtl="0" eaLnBrk="0" fontAlgn="base" latinLnBrk="0" hangingPunct="0">
                        <a:lnSpc>
                          <a:spcPct val="90000"/>
                        </a:lnSpc>
                        <a:spcBef>
                          <a:spcPct val="20000"/>
                        </a:spcBef>
                        <a:spcAft>
                          <a:spcPct val="0"/>
                        </a:spcAft>
                        <a:buClr>
                          <a:schemeClr val="tx2"/>
                        </a:buClr>
                        <a:buSzPct val="115000"/>
                        <a:buFontTx/>
                        <a:buNone/>
                        <a:tabLst/>
                      </a:pPr>
                      <a:r>
                        <a:rPr kumimoji="0" lang="en-US" sz="2000" b="1" i="0" u="none" strike="noStrike" cap="none" normalizeH="0" baseline="0" dirty="0" smtClean="0">
                          <a:ln>
                            <a:noFill/>
                          </a:ln>
                          <a:solidFill>
                            <a:schemeClr val="bg1"/>
                          </a:solidFill>
                          <a:effectLst/>
                          <a:latin typeface="Arial" charset="0"/>
                          <a:ea typeface="ＭＳ Ｐゴシック" pitchFamily="34" charset="-128"/>
                        </a:rPr>
                        <a:t>Total tax savings for the year</a:t>
                      </a:r>
                    </a:p>
                  </a:txBody>
                  <a:tcPr marL="84781" marR="84781" marT="42391" marB="42391"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0" fontAlgn="base" latinLnBrk="0" hangingPunct="0">
                        <a:lnSpc>
                          <a:spcPct val="90000"/>
                        </a:lnSpc>
                        <a:spcBef>
                          <a:spcPct val="20000"/>
                        </a:spcBef>
                        <a:spcAft>
                          <a:spcPct val="0"/>
                        </a:spcAft>
                        <a:buClr>
                          <a:schemeClr val="tx2"/>
                        </a:buClr>
                        <a:buSzPct val="115000"/>
                        <a:buFontTx/>
                        <a:buNone/>
                        <a:tabLst/>
                      </a:pPr>
                      <a:r>
                        <a:rPr kumimoji="0" lang="en-US" sz="2000" b="1" i="0" u="none" strike="noStrike" cap="none" normalizeH="0" baseline="0" dirty="0" smtClean="0">
                          <a:ln>
                            <a:noFill/>
                          </a:ln>
                          <a:solidFill>
                            <a:schemeClr val="accent5"/>
                          </a:solidFill>
                          <a:effectLst/>
                          <a:latin typeface="Arial" charset="0"/>
                          <a:ea typeface="ＭＳ Ｐゴシック" pitchFamily="34" charset="-128"/>
                        </a:rPr>
                        <a:t>$813</a:t>
                      </a:r>
                    </a:p>
                  </a:txBody>
                  <a:tcPr marL="84781" marR="84781" marT="42391" marB="4239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Rectangle 4"/>
          <p:cNvSpPr/>
          <p:nvPr/>
        </p:nvSpPr>
        <p:spPr>
          <a:xfrm>
            <a:off x="879474" y="1754603"/>
            <a:ext cx="7297371" cy="830997"/>
          </a:xfrm>
          <a:prstGeom prst="rect">
            <a:avLst/>
          </a:prstGeom>
        </p:spPr>
        <p:txBody>
          <a:bodyPr wrap="square">
            <a:spAutoFit/>
          </a:bodyPr>
          <a:lstStyle/>
          <a:p>
            <a:r>
              <a:rPr lang="en-US" altLang="en-US" sz="2400" dirty="0"/>
              <a:t>Employee enrolls in a health care FSA and sets aside $2,000 to pay for doctor’s visits and prescriptions.</a:t>
            </a:r>
          </a:p>
        </p:txBody>
      </p:sp>
      <p:sp>
        <p:nvSpPr>
          <p:cNvPr id="6" name="Rectangle 5"/>
          <p:cNvSpPr/>
          <p:nvPr/>
        </p:nvSpPr>
        <p:spPr>
          <a:xfrm>
            <a:off x="766916" y="5858344"/>
            <a:ext cx="8131277" cy="563231"/>
          </a:xfrm>
          <a:prstGeom prst="rect">
            <a:avLst/>
          </a:prstGeom>
        </p:spPr>
        <p:txBody>
          <a:bodyPr wrap="square">
            <a:spAutoFit/>
          </a:bodyPr>
          <a:lstStyle/>
          <a:p>
            <a:pPr defTabSz="914400">
              <a:lnSpc>
                <a:spcPct val="85000"/>
              </a:lnSpc>
              <a:spcBef>
                <a:spcPct val="0"/>
              </a:spcBef>
            </a:pPr>
            <a:r>
              <a:rPr lang="en-US" altLang="en-US" dirty="0">
                <a:solidFill>
                  <a:schemeClr val="accent5"/>
                </a:solidFill>
              </a:rPr>
              <a:t>Example is hypothetical and for illustrative purposes only. </a:t>
            </a:r>
            <a:r>
              <a:rPr lang="en-US" altLang="en-US" dirty="0" smtClean="0">
                <a:solidFill>
                  <a:schemeClr val="accent5"/>
                </a:solidFill>
              </a:rPr>
              <a:t>Talk with </a:t>
            </a:r>
            <a:r>
              <a:rPr lang="en-US" altLang="en-US" dirty="0">
                <a:solidFill>
                  <a:schemeClr val="accent5"/>
                </a:solidFill>
              </a:rPr>
              <a:t>a qualified legal, tax or financial advisor for your specific situation.</a:t>
            </a:r>
          </a:p>
        </p:txBody>
      </p:sp>
    </p:spTree>
    <p:extLst>
      <p:ext uri="{BB962C8B-B14F-4D97-AF65-F5344CB8AC3E}">
        <p14:creationId xmlns:p14="http://schemas.microsoft.com/office/powerpoint/2010/main" val="42237822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More reasons to have an HCFSA</a:t>
            </a:r>
            <a:endParaRPr lang="en-US" dirty="0"/>
          </a:p>
        </p:txBody>
      </p:sp>
      <p:sp>
        <p:nvSpPr>
          <p:cNvPr id="3" name="Subtitle 2"/>
          <p:cNvSpPr>
            <a:spLocks noGrp="1"/>
          </p:cNvSpPr>
          <p:nvPr>
            <p:ph type="subTitle" idx="1"/>
          </p:nvPr>
        </p:nvSpPr>
        <p:spPr>
          <a:xfrm>
            <a:off x="320064" y="1891734"/>
            <a:ext cx="8371652" cy="3755123"/>
          </a:xfrm>
        </p:spPr>
        <p:txBody>
          <a:bodyPr>
            <a:noAutofit/>
          </a:bodyPr>
          <a:lstStyle/>
          <a:p>
            <a:pPr>
              <a:buFontTx/>
              <a:buChar char="•"/>
              <a:defRPr/>
            </a:pPr>
            <a:r>
              <a:rPr lang="en-US" sz="1800" b="1" dirty="0"/>
              <a:t>All health care FSA </a:t>
            </a:r>
            <a:r>
              <a:rPr lang="en-US" sz="1800" b="1" dirty="0" smtClean="0">
                <a:solidFill>
                  <a:srgbClr val="FF0000"/>
                </a:solidFill>
              </a:rPr>
              <a:t> </a:t>
            </a:r>
            <a:r>
              <a:rPr lang="en-US" sz="1800" b="1" dirty="0" smtClean="0"/>
              <a:t>(HCFSA) dollars </a:t>
            </a:r>
            <a:r>
              <a:rPr lang="en-US" sz="1800" b="1" dirty="0"/>
              <a:t>available the first day </a:t>
            </a:r>
          </a:p>
          <a:p>
            <a:pPr marL="169863" lvl="1" algn="l">
              <a:defRPr/>
            </a:pPr>
            <a:r>
              <a:rPr lang="en-US" sz="1800" dirty="0" smtClean="0"/>
              <a:t>Dependent </a:t>
            </a:r>
            <a:r>
              <a:rPr lang="en-US" sz="1800" dirty="0"/>
              <a:t>care FSAs work differently. You can only use as money becomes available in the account.</a:t>
            </a:r>
          </a:p>
          <a:p>
            <a:pPr>
              <a:buFontTx/>
              <a:buChar char="•"/>
              <a:defRPr/>
            </a:pPr>
            <a:r>
              <a:rPr lang="en-US" sz="1800" b="1" dirty="0"/>
              <a:t> Health care FSA can help pay for hundreds of expenses</a:t>
            </a:r>
          </a:p>
          <a:p>
            <a:pPr marL="169863" lvl="1" algn="l">
              <a:defRPr/>
            </a:pPr>
            <a:r>
              <a:rPr lang="en-US" sz="1800" dirty="0" smtClean="0"/>
              <a:t>Some </a:t>
            </a:r>
            <a:r>
              <a:rPr lang="en-US" sz="1800" dirty="0"/>
              <a:t>may surprise you such as laser eye surgery, stop-smoking programs and acupuncture </a:t>
            </a:r>
          </a:p>
          <a:p>
            <a:pPr>
              <a:buFontTx/>
              <a:buChar char="•"/>
              <a:defRPr/>
            </a:pPr>
            <a:r>
              <a:rPr lang="en-US" sz="1800" b="1" dirty="0"/>
              <a:t> Claims can be paid automatically. </a:t>
            </a:r>
          </a:p>
          <a:p>
            <a:pPr marL="169863" lvl="1" algn="l">
              <a:defRPr/>
            </a:pPr>
            <a:r>
              <a:rPr lang="en-US" sz="1800" dirty="0" smtClean="0"/>
              <a:t>If </a:t>
            </a:r>
            <a:r>
              <a:rPr lang="en-US" sz="1800" dirty="0"/>
              <a:t>expense is eligible, we automatically pay you </a:t>
            </a:r>
            <a:r>
              <a:rPr lang="en-US" sz="1800" dirty="0" smtClean="0"/>
              <a:t>the </a:t>
            </a:r>
            <a:r>
              <a:rPr lang="en-US" sz="1800" dirty="0"/>
              <a:t>cost from FSA. </a:t>
            </a:r>
          </a:p>
          <a:p>
            <a:pPr marL="171450" indent="-171450">
              <a:buFont typeface="Arial" pitchFamily="34" charset="0"/>
              <a:buChar char="•"/>
              <a:defRPr/>
            </a:pPr>
            <a:r>
              <a:rPr lang="en-US" sz="1800" b="1" dirty="0"/>
              <a:t> You can submit and pay bills online at myuhc.com.</a:t>
            </a:r>
          </a:p>
          <a:p>
            <a:pPr marL="169863" lvl="1" algn="l">
              <a:defRPr/>
            </a:pPr>
            <a:r>
              <a:rPr lang="en-US" sz="1800" dirty="0"/>
              <a:t>Use our online claim submission form to easily submit claims and </a:t>
            </a:r>
            <a:r>
              <a:rPr lang="en-US" sz="1800" dirty="0" smtClean="0"/>
              <a:t>pay </a:t>
            </a:r>
            <a:r>
              <a:rPr lang="en-US" sz="1800" dirty="0"/>
              <a:t>bills. </a:t>
            </a:r>
          </a:p>
          <a:p>
            <a:pPr>
              <a:buFontTx/>
              <a:buChar char="•"/>
              <a:defRPr/>
            </a:pPr>
            <a:r>
              <a:rPr lang="en-US" sz="1800" b="1" dirty="0"/>
              <a:t> You can get your money faster with direct deposit. </a:t>
            </a:r>
          </a:p>
          <a:p>
            <a:pPr marL="169863" lvl="1" algn="l">
              <a:buFontTx/>
              <a:buChar char="•"/>
              <a:defRPr/>
            </a:pPr>
            <a:r>
              <a:rPr lang="en-US" sz="1800" dirty="0" smtClean="0"/>
              <a:t>We </a:t>
            </a:r>
            <a:r>
              <a:rPr lang="en-US" sz="1800" dirty="0"/>
              <a:t>can pay FSA dollars directly into personal checking or savings</a:t>
            </a:r>
          </a:p>
          <a:p>
            <a:pPr marL="169863" lvl="1" algn="l">
              <a:buFontTx/>
              <a:buChar char="•"/>
              <a:defRPr/>
            </a:pPr>
            <a:r>
              <a:rPr lang="en-US" sz="1800" dirty="0" smtClean="0"/>
              <a:t>Saves </a:t>
            </a:r>
            <a:r>
              <a:rPr lang="en-US" sz="1800" dirty="0"/>
              <a:t>time and paper, and you get reimbursed faster</a:t>
            </a:r>
          </a:p>
          <a:p>
            <a:pPr>
              <a:spcBef>
                <a:spcPts val="1560"/>
              </a:spcBef>
              <a:buSzPct val="150000"/>
            </a:pPr>
            <a:endParaRPr lang="en-US" dirty="0"/>
          </a:p>
          <a:p>
            <a:pPr>
              <a:spcBef>
                <a:spcPts val="1560"/>
              </a:spcBef>
              <a:buSzPct val="150000"/>
            </a:pPr>
            <a:endParaRPr lang="en-US" b="1" dirty="0"/>
          </a:p>
          <a:p>
            <a:endParaRPr lang="en-US" dirty="0"/>
          </a:p>
        </p:txBody>
      </p:sp>
    </p:spTree>
    <p:extLst>
      <p:ext uri="{BB962C8B-B14F-4D97-AF65-F5344CB8AC3E}">
        <p14:creationId xmlns:p14="http://schemas.microsoft.com/office/powerpoint/2010/main" val="17599054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Health Care Spending Card</a:t>
            </a:r>
            <a:endParaRPr lang="en-US" dirty="0"/>
          </a:p>
        </p:txBody>
      </p:sp>
      <p:sp>
        <p:nvSpPr>
          <p:cNvPr id="3" name="Subtitle 2"/>
          <p:cNvSpPr>
            <a:spLocks noGrp="1"/>
          </p:cNvSpPr>
          <p:nvPr>
            <p:ph type="subTitle" idx="1"/>
          </p:nvPr>
        </p:nvSpPr>
        <p:spPr>
          <a:xfrm>
            <a:off x="320063" y="1891734"/>
            <a:ext cx="8627292" cy="3755123"/>
          </a:xfrm>
        </p:spPr>
        <p:txBody>
          <a:bodyPr>
            <a:noAutofit/>
          </a:bodyPr>
          <a:lstStyle/>
          <a:p>
            <a:pPr>
              <a:defRPr/>
            </a:pPr>
            <a:r>
              <a:rPr lang="en-US" sz="1800" b="1" dirty="0"/>
              <a:t>Your FSA will come with the Health Care Spending Card Debit </a:t>
            </a:r>
            <a:r>
              <a:rPr lang="en-US" sz="1800" b="1" dirty="0" err="1" smtClean="0"/>
              <a:t>Mastercard</a:t>
            </a:r>
            <a:r>
              <a:rPr lang="en-US" sz="1800" b="1" dirty="0"/>
              <a:t>® to make paying </a:t>
            </a:r>
            <a:r>
              <a:rPr lang="en-US" sz="1800" b="1" dirty="0" smtClean="0"/>
              <a:t>easy</a:t>
            </a:r>
          </a:p>
          <a:p>
            <a:pPr>
              <a:defRPr/>
            </a:pPr>
            <a:endParaRPr lang="en-US" sz="1800" b="1" dirty="0"/>
          </a:p>
          <a:p>
            <a:pPr>
              <a:buFontTx/>
              <a:buChar char="•"/>
              <a:defRPr/>
            </a:pPr>
            <a:r>
              <a:rPr lang="en-US" sz="1800" b="1" dirty="0"/>
              <a:t> No reimbursement forms to </a:t>
            </a:r>
            <a:r>
              <a:rPr lang="en-US" sz="1800" b="1" dirty="0" smtClean="0"/>
              <a:t>submit</a:t>
            </a:r>
          </a:p>
          <a:p>
            <a:pPr>
              <a:defRPr/>
            </a:pPr>
            <a:endParaRPr lang="en-US" sz="1800" b="1" dirty="0"/>
          </a:p>
          <a:p>
            <a:pPr>
              <a:buFontTx/>
              <a:buChar char="•"/>
              <a:defRPr/>
            </a:pPr>
            <a:r>
              <a:rPr lang="en-US" sz="1800" b="1" dirty="0"/>
              <a:t> Most grocery stores and pharmacies can </a:t>
            </a:r>
            <a:endParaRPr lang="en-US" sz="1800" b="1" dirty="0" smtClean="0"/>
          </a:p>
          <a:p>
            <a:pPr>
              <a:defRPr/>
            </a:pPr>
            <a:r>
              <a:rPr lang="en-US" sz="1800" b="1" dirty="0" smtClean="0"/>
              <a:t>identify </a:t>
            </a:r>
            <a:r>
              <a:rPr lang="en-US" sz="1800" b="1" dirty="0"/>
              <a:t>eligible expenses on receipts   </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8898" y="2969861"/>
            <a:ext cx="3145208" cy="19904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45458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Thank You</a:t>
            </a:r>
            <a:endParaRPr lang="en-US" dirty="0"/>
          </a:p>
        </p:txBody>
      </p:sp>
    </p:spTree>
    <p:extLst>
      <p:ext uri="{BB962C8B-B14F-4D97-AF65-F5344CB8AC3E}">
        <p14:creationId xmlns:p14="http://schemas.microsoft.com/office/powerpoint/2010/main" val="558705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ctrTitle"/>
          </p:nvPr>
        </p:nvSpPr>
        <p:spPr>
          <a:xfrm>
            <a:off x="528370" y="-841085"/>
            <a:ext cx="3996323" cy="743685"/>
          </a:xfrm>
        </p:spPr>
        <p:txBody>
          <a:bodyPr>
            <a:normAutofit/>
          </a:bodyPr>
          <a:lstStyle/>
          <a:p>
            <a:r>
              <a:rPr lang="en-US" sz="5000" b="1" baseline="30000" dirty="0" smtClean="0"/>
              <a:t>Cover Option 2</a:t>
            </a:r>
            <a:endParaRPr lang="en-US" sz="5000" b="1" baseline="30000" dirty="0"/>
          </a:p>
        </p:txBody>
      </p:sp>
      <p:sp>
        <p:nvSpPr>
          <p:cNvPr id="4" name="SmartArt Placeholder 3"/>
          <p:cNvSpPr>
            <a:spLocks noGrp="1"/>
          </p:cNvSpPr>
          <p:nvPr>
            <p:ph type="dgm" sz="quarter" idx="11"/>
          </p:nvPr>
        </p:nvSpPr>
        <p:spPr/>
      </p:sp>
      <p:sp>
        <p:nvSpPr>
          <p:cNvPr id="6" name="Title 1"/>
          <p:cNvSpPr txBox="1">
            <a:spLocks/>
          </p:cNvSpPr>
          <p:nvPr/>
        </p:nvSpPr>
        <p:spPr>
          <a:xfrm>
            <a:off x="528370" y="863587"/>
            <a:ext cx="6472459" cy="1470025"/>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4000" b="0" i="0" kern="1200">
                <a:solidFill>
                  <a:schemeClr val="accent1"/>
                </a:solidFill>
                <a:latin typeface="UHC Sans Light"/>
                <a:ea typeface="+mj-ea"/>
                <a:cs typeface="UHC Sans Light"/>
              </a:defRPr>
            </a:lvl1pPr>
          </a:lstStyle>
          <a:p>
            <a:r>
              <a:rPr lang="en-US" sz="5000" b="1" baseline="30000" dirty="0" smtClean="0"/>
              <a:t>Get coverage for whatever </a:t>
            </a:r>
            <a:br>
              <a:rPr lang="en-US" sz="5000" b="1" baseline="30000" dirty="0" smtClean="0"/>
            </a:br>
            <a:r>
              <a:rPr lang="en-US" sz="5000" b="1" baseline="30000" dirty="0" smtClean="0"/>
              <a:t>comes your way.</a:t>
            </a:r>
            <a:endParaRPr lang="en-US" sz="5000" b="1" baseline="30000" dirty="0"/>
          </a:p>
        </p:txBody>
      </p:sp>
    </p:spTree>
    <p:extLst>
      <p:ext uri="{BB962C8B-B14F-4D97-AF65-F5344CB8AC3E}">
        <p14:creationId xmlns:p14="http://schemas.microsoft.com/office/powerpoint/2010/main" val="996771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Proprietary Information of UnitedHealth Group.  Do not distribute or reproduce without express permission of UnitedHealth Group.</a:t>
            </a:r>
            <a:endParaRPr lang="en-US" dirty="0"/>
          </a:p>
        </p:txBody>
      </p:sp>
      <p:sp>
        <p:nvSpPr>
          <p:cNvPr id="8" name="Title 3"/>
          <p:cNvSpPr txBox="1">
            <a:spLocks/>
          </p:cNvSpPr>
          <p:nvPr/>
        </p:nvSpPr>
        <p:spPr>
          <a:xfrm>
            <a:off x="3665414" y="2407585"/>
            <a:ext cx="5014543" cy="1470025"/>
          </a:xfrm>
          <a:prstGeom prst="rect">
            <a:avLst/>
          </a:prstGeom>
        </p:spPr>
        <p:txBody>
          <a:bodyPr vert="horz" lIns="91440" tIns="45720" rIns="91440" bIns="45720" rtlCol="0" anchor="ctr">
            <a:noAutofit/>
          </a:bodyPr>
          <a:lstStyle>
            <a:lvl1pPr algn="l" defTabSz="457200" rtl="0" eaLnBrk="1" latinLnBrk="0" hangingPunct="1">
              <a:spcBef>
                <a:spcPct val="0"/>
              </a:spcBef>
              <a:buNone/>
              <a:defRPr sz="4000" b="0" i="0" kern="1200">
                <a:solidFill>
                  <a:schemeClr val="accent5"/>
                </a:solidFill>
                <a:latin typeface="UHC Sans Light"/>
                <a:ea typeface="+mj-ea"/>
                <a:cs typeface="UHC Sans Light"/>
              </a:defRPr>
            </a:lvl1pPr>
          </a:lstStyle>
          <a:p>
            <a:r>
              <a:rPr lang="en-US" dirty="0" smtClean="0"/>
              <a:t>Flexible Spending Accounts</a:t>
            </a:r>
            <a:endParaRPr lang="en-US" dirty="0"/>
          </a:p>
        </p:txBody>
      </p:sp>
      <p:pic>
        <p:nvPicPr>
          <p:cNvPr id="9" name="Picture 8" descr="009-MEMBER-COST BLUE.png"/>
          <p:cNvPicPr>
            <a:picLocks noChangeAspect="1"/>
          </p:cNvPicPr>
          <p:nvPr/>
        </p:nvPicPr>
        <p:blipFill>
          <a:blip r:embed="rId3">
            <a:biLevel thresh="25000"/>
            <a:extLst>
              <a:ext uri="{28A0092B-C50C-407E-A947-70E740481C1C}">
                <a14:useLocalDpi xmlns:a14="http://schemas.microsoft.com/office/drawing/2010/main" val="0"/>
              </a:ext>
            </a:extLst>
          </a:blip>
          <a:srcRect/>
          <a:stretch>
            <a:fillRect/>
          </a:stretch>
        </p:blipFill>
        <p:spPr bwMode="auto">
          <a:xfrm>
            <a:off x="637405" y="2410268"/>
            <a:ext cx="1907379" cy="1178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40068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65415" y="365870"/>
            <a:ext cx="5014543" cy="1470025"/>
          </a:xfrm>
        </p:spPr>
        <p:txBody>
          <a:bodyPr/>
          <a:lstStyle/>
          <a:p>
            <a:r>
              <a:rPr lang="en-US" dirty="0">
                <a:solidFill>
                  <a:schemeClr val="accent5"/>
                </a:solidFill>
              </a:rPr>
              <a:t>An FSA is designed to help you:</a:t>
            </a:r>
          </a:p>
        </p:txBody>
      </p:sp>
      <p:sp>
        <p:nvSpPr>
          <p:cNvPr id="3" name="Subtitle 2"/>
          <p:cNvSpPr>
            <a:spLocks noGrp="1"/>
          </p:cNvSpPr>
          <p:nvPr>
            <p:ph type="subTitle" idx="1"/>
          </p:nvPr>
        </p:nvSpPr>
        <p:spPr>
          <a:xfrm>
            <a:off x="3665415" y="1721960"/>
            <a:ext cx="5156199" cy="4210170"/>
          </a:xfrm>
        </p:spPr>
        <p:txBody>
          <a:bodyPr>
            <a:noAutofit/>
          </a:bodyPr>
          <a:lstStyle/>
          <a:p>
            <a:pPr marL="457200" indent="-457200">
              <a:spcBef>
                <a:spcPts val="700"/>
              </a:spcBef>
              <a:buClr>
                <a:schemeClr val="accent4"/>
              </a:buClr>
              <a:buSzPct val="100000"/>
              <a:buFont typeface="Wingdings" panose="05000000000000000000" pitchFamily="2" charset="2"/>
              <a:buChar char="ü"/>
            </a:pPr>
            <a:r>
              <a:rPr lang="en-US" sz="2800" dirty="0"/>
              <a:t>Pay for care and services that may not be covered by other </a:t>
            </a:r>
            <a:r>
              <a:rPr lang="en-US" sz="2800" dirty="0" smtClean="0"/>
              <a:t>benefits</a:t>
            </a:r>
          </a:p>
          <a:p>
            <a:pPr marL="457200" indent="-457200">
              <a:spcBef>
                <a:spcPts val="700"/>
              </a:spcBef>
              <a:buClr>
                <a:schemeClr val="accent4"/>
              </a:buClr>
              <a:buSzPct val="100000"/>
              <a:buFont typeface="Wingdings" panose="05000000000000000000" pitchFamily="2" charset="2"/>
              <a:buChar char="ü"/>
            </a:pPr>
            <a:endParaRPr lang="en-US" sz="2800" dirty="0"/>
          </a:p>
          <a:p>
            <a:pPr marL="457200" indent="-457200">
              <a:spcBef>
                <a:spcPts val="700"/>
              </a:spcBef>
              <a:buClr>
                <a:schemeClr val="accent4"/>
              </a:buClr>
              <a:buSzPct val="100000"/>
              <a:buFont typeface="Wingdings" panose="05000000000000000000" pitchFamily="2" charset="2"/>
              <a:buChar char="ü"/>
            </a:pPr>
            <a:r>
              <a:rPr lang="en-US" sz="2800" dirty="0"/>
              <a:t>Save money by paying less in taxes</a:t>
            </a:r>
          </a:p>
          <a:p>
            <a:pPr>
              <a:spcBef>
                <a:spcPts val="700"/>
              </a:spcBef>
              <a:buClr>
                <a:schemeClr val="accent4"/>
              </a:buClr>
              <a:buSzPct val="100000"/>
            </a:pPr>
            <a:endParaRPr lang="en-US" dirty="0" smtClean="0"/>
          </a:p>
          <a:p>
            <a:pPr>
              <a:spcBef>
                <a:spcPts val="700"/>
              </a:spcBef>
              <a:buClr>
                <a:schemeClr val="accent4"/>
              </a:buClr>
              <a:buSzPct val="100000"/>
            </a:pPr>
            <a:endParaRPr lang="en-US" dirty="0"/>
          </a:p>
        </p:txBody>
      </p:sp>
      <p:sp>
        <p:nvSpPr>
          <p:cNvPr id="4" name="Text Placeholder 3"/>
          <p:cNvSpPr>
            <a:spLocks noGrp="1"/>
          </p:cNvSpPr>
          <p:nvPr>
            <p:ph type="body" sz="quarter" idx="13"/>
          </p:nvPr>
        </p:nvSpPr>
        <p:spPr/>
        <p:txBody>
          <a:bodyPr/>
          <a:lstStyle/>
          <a:p>
            <a:r>
              <a:rPr lang="en-US" dirty="0" smtClean="0"/>
              <a:t>FSA</a:t>
            </a:r>
            <a:endParaRPr lang="en-US" dirty="0"/>
          </a:p>
        </p:txBody>
      </p:sp>
      <p:sp>
        <p:nvSpPr>
          <p:cNvPr id="5" name="Footer Placeholder 4"/>
          <p:cNvSpPr>
            <a:spLocks noGrp="1"/>
          </p:cNvSpPr>
          <p:nvPr>
            <p:ph type="ftr" sz="quarter" idx="11"/>
          </p:nvPr>
        </p:nvSpPr>
        <p:spPr/>
        <p:txBody>
          <a:bodyPr/>
          <a:lstStyle/>
          <a:p>
            <a:r>
              <a:rPr lang="en-US" smtClean="0"/>
              <a:t>Proprietary Information of UnitedHealth Group.  Do not distribute or reproduce without express permission of UnitedHealth Group.</a:t>
            </a:r>
            <a:endParaRPr lang="en-US" dirty="0"/>
          </a:p>
        </p:txBody>
      </p:sp>
      <p:pic>
        <p:nvPicPr>
          <p:cNvPr id="8" name="Picture 8" descr="009-MEMBER-COST BLUE.png"/>
          <p:cNvPicPr>
            <a:picLocks noChangeAspect="1"/>
          </p:cNvPicPr>
          <p:nvPr/>
        </p:nvPicPr>
        <p:blipFill>
          <a:blip r:embed="rId3">
            <a:biLevel thresh="25000"/>
            <a:extLst>
              <a:ext uri="{28A0092B-C50C-407E-A947-70E740481C1C}">
                <a14:useLocalDpi xmlns:a14="http://schemas.microsoft.com/office/drawing/2010/main" val="0"/>
              </a:ext>
            </a:extLst>
          </a:blip>
          <a:srcRect/>
          <a:stretch>
            <a:fillRect/>
          </a:stretch>
        </p:blipFill>
        <p:spPr bwMode="auto">
          <a:xfrm>
            <a:off x="584200" y="2055044"/>
            <a:ext cx="1845771" cy="1140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5554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Understanding FSAs</a:t>
            </a:r>
            <a:endParaRPr lang="en-US" dirty="0"/>
          </a:p>
        </p:txBody>
      </p:sp>
      <p:sp>
        <p:nvSpPr>
          <p:cNvPr id="3" name="Subtitle 2"/>
          <p:cNvSpPr>
            <a:spLocks noGrp="1"/>
          </p:cNvSpPr>
          <p:nvPr>
            <p:ph type="subTitle" idx="1"/>
          </p:nvPr>
        </p:nvSpPr>
        <p:spPr>
          <a:xfrm>
            <a:off x="320064" y="2108044"/>
            <a:ext cx="4976813" cy="3755123"/>
          </a:xfrm>
        </p:spPr>
        <p:txBody>
          <a:bodyPr>
            <a:noAutofit/>
          </a:bodyPr>
          <a:lstStyle/>
          <a:p>
            <a:r>
              <a:rPr lang="en-US" altLang="en-US" sz="1800" b="1" dirty="0"/>
              <a:t>Through your employer, you choose to set aside money, tax-free, to pay for medical or dependent care expenses</a:t>
            </a:r>
            <a:r>
              <a:rPr lang="en-US" altLang="en-US" sz="1800" b="1" dirty="0" smtClean="0"/>
              <a:t>.</a:t>
            </a:r>
          </a:p>
          <a:p>
            <a:endParaRPr lang="en-US" altLang="en-US" sz="1800" b="1" dirty="0"/>
          </a:p>
          <a:p>
            <a:r>
              <a:rPr lang="en-US" altLang="en-US" sz="1800" b="1" dirty="0"/>
              <a:t>You decide how much of your wages you want taken out of your paycheck and put into an FSA. </a:t>
            </a:r>
            <a:endParaRPr lang="en-US" altLang="en-US" sz="1800" b="1" dirty="0" smtClean="0"/>
          </a:p>
          <a:p>
            <a:endParaRPr lang="en-US" altLang="en-US" sz="1800" b="1" dirty="0"/>
          </a:p>
          <a:p>
            <a:r>
              <a:rPr lang="en-US" altLang="en-US" sz="1800" b="1" dirty="0"/>
              <a:t>You don’t have to pay taxes on this money. </a:t>
            </a:r>
          </a:p>
          <a:p>
            <a:endParaRPr lang="en-US" altLang="en-US" sz="1800" b="1" dirty="0" smtClean="0"/>
          </a:p>
          <a:p>
            <a:r>
              <a:rPr lang="en-US" altLang="en-US" sz="1800" b="1" dirty="0" smtClean="0"/>
              <a:t>The </a:t>
            </a:r>
            <a:r>
              <a:rPr lang="en-US" altLang="en-US" sz="1800" b="1" dirty="0"/>
              <a:t>federal  government and your employer can limit the amount you can put in</a:t>
            </a:r>
            <a:r>
              <a:rPr lang="en-US" altLang="en-US" sz="1800" b="1" dirty="0" smtClean="0"/>
              <a:t>.</a:t>
            </a:r>
          </a:p>
          <a:p>
            <a:endParaRPr lang="en-US" altLang="en-US" sz="1800" b="1" dirty="0"/>
          </a:p>
          <a:p>
            <a:pPr>
              <a:spcBef>
                <a:spcPts val="1560"/>
              </a:spcBef>
              <a:buSzPct val="150000"/>
            </a:pPr>
            <a:endParaRPr lang="en-US" b="1" dirty="0"/>
          </a:p>
          <a:p>
            <a:endParaRPr lang="en-US" dirty="0"/>
          </a:p>
        </p:txBody>
      </p:sp>
      <p:pic>
        <p:nvPicPr>
          <p:cNvPr id="10" name="Picture 8" descr="009-MEMBER-COST BLUE.png"/>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572045" y="2684309"/>
            <a:ext cx="1279525"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8" descr="009-MEMBER-COST BLUE.png"/>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424562" y="3374665"/>
            <a:ext cx="1279525"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8" descr="009-MEMBER-COST BLUE.png"/>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188586" y="4047253"/>
            <a:ext cx="1279525"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4018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Understanding FSAs</a:t>
            </a:r>
            <a:endParaRPr lang="en-US" dirty="0"/>
          </a:p>
        </p:txBody>
      </p:sp>
      <p:sp>
        <p:nvSpPr>
          <p:cNvPr id="3" name="Subtitle 2"/>
          <p:cNvSpPr>
            <a:spLocks noGrp="1"/>
          </p:cNvSpPr>
          <p:nvPr>
            <p:ph type="subTitle" idx="1"/>
          </p:nvPr>
        </p:nvSpPr>
        <p:spPr>
          <a:xfrm>
            <a:off x="320064" y="1858842"/>
            <a:ext cx="5714976" cy="4612796"/>
          </a:xfrm>
        </p:spPr>
        <p:txBody>
          <a:bodyPr>
            <a:noAutofit/>
          </a:bodyPr>
          <a:lstStyle/>
          <a:p>
            <a:r>
              <a:rPr lang="en-US" altLang="en-US" sz="1800" b="1" dirty="0" smtClean="0"/>
              <a:t>There </a:t>
            </a:r>
            <a:r>
              <a:rPr lang="en-US" altLang="en-US" sz="1800" b="1" dirty="0"/>
              <a:t>are different types of FSAs. Here is what is available to you:</a:t>
            </a:r>
          </a:p>
          <a:p>
            <a:r>
              <a:rPr lang="en-US" altLang="en-US" sz="1800" b="1" dirty="0"/>
              <a:t> </a:t>
            </a:r>
          </a:p>
          <a:p>
            <a:pPr>
              <a:buFontTx/>
              <a:buChar char="•"/>
            </a:pPr>
            <a:r>
              <a:rPr lang="en-US" altLang="en-US" sz="1800" b="1" dirty="0" smtClean="0"/>
              <a:t> Health </a:t>
            </a:r>
            <a:r>
              <a:rPr lang="en-US" altLang="en-US" sz="1800" b="1" dirty="0"/>
              <a:t>care FSA </a:t>
            </a:r>
            <a:r>
              <a:rPr lang="en-US" altLang="en-US" sz="1800" dirty="0"/>
              <a:t>lets you set aside money from your paycheck, before it is taxed, to pay for eligible health care expenses. </a:t>
            </a:r>
          </a:p>
          <a:p>
            <a:endParaRPr lang="en-US" altLang="en-US" sz="1800" dirty="0"/>
          </a:p>
          <a:p>
            <a:pPr>
              <a:buFontTx/>
              <a:buChar char="•"/>
            </a:pPr>
            <a:r>
              <a:rPr lang="en-US" altLang="en-US" sz="1800" b="1" dirty="0"/>
              <a:t> Dependent care FSA</a:t>
            </a:r>
            <a:r>
              <a:rPr lang="en-US" altLang="en-US" sz="1800" dirty="0"/>
              <a:t> lets you save even more by setting aside money to pay for eligible dependent care expenses.</a:t>
            </a:r>
          </a:p>
          <a:p>
            <a:endParaRPr lang="en-US" altLang="en-US" sz="1800" dirty="0"/>
          </a:p>
          <a:p>
            <a:pPr>
              <a:buFontTx/>
              <a:buChar char="•"/>
            </a:pPr>
            <a:r>
              <a:rPr lang="en-US" altLang="en-US" sz="1800" b="1" dirty="0"/>
              <a:t> Limited-purpose FSA </a:t>
            </a:r>
            <a:r>
              <a:rPr lang="en-US" altLang="en-US" sz="1800" dirty="0"/>
              <a:t>lets you set aside money to pay or reimburse yourself for eligible </a:t>
            </a:r>
            <a:r>
              <a:rPr lang="en-US" altLang="en-US" sz="1800" b="1" dirty="0"/>
              <a:t>dental and vision expenses only</a:t>
            </a:r>
            <a:r>
              <a:rPr lang="en-US" altLang="en-US" sz="1800" dirty="0" smtClean="0"/>
              <a:t>. This type of FSA is compatible with a health savings account. </a:t>
            </a:r>
            <a:endParaRPr lang="en-US" altLang="en-US" sz="1800" dirty="0"/>
          </a:p>
          <a:p>
            <a:pPr>
              <a:spcBef>
                <a:spcPts val="1560"/>
              </a:spcBef>
              <a:buSzPct val="150000"/>
            </a:pPr>
            <a:endParaRPr lang="en-US" dirty="0"/>
          </a:p>
          <a:p>
            <a:pPr>
              <a:spcBef>
                <a:spcPts val="1560"/>
              </a:spcBef>
              <a:buSzPct val="150000"/>
            </a:pPr>
            <a:endParaRPr lang="en-US" b="1" dirty="0"/>
          </a:p>
          <a:p>
            <a:endParaRPr lang="en-US" dirty="0"/>
          </a:p>
        </p:txBody>
      </p:sp>
      <p:pic>
        <p:nvPicPr>
          <p:cNvPr id="10" name="Picture 8" descr="009-MEMBER-COST BLUE.png"/>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572045" y="2684309"/>
            <a:ext cx="1279525"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8" descr="009-MEMBER-COST BLUE.png"/>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424562" y="3374665"/>
            <a:ext cx="1279525"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8" descr="009-MEMBER-COST BLUE.png"/>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188586" y="4047253"/>
            <a:ext cx="1279525"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4018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65415" y="365870"/>
            <a:ext cx="5014543" cy="1470025"/>
          </a:xfrm>
        </p:spPr>
        <p:txBody>
          <a:bodyPr/>
          <a:lstStyle/>
          <a:p>
            <a:r>
              <a:rPr lang="en-US" dirty="0" smtClean="0">
                <a:solidFill>
                  <a:schemeClr val="accent5"/>
                </a:solidFill>
              </a:rPr>
              <a:t>How FSAs work</a:t>
            </a:r>
            <a:endParaRPr lang="en-US" dirty="0">
              <a:solidFill>
                <a:schemeClr val="accent5"/>
              </a:solidFill>
            </a:endParaRPr>
          </a:p>
        </p:txBody>
      </p:sp>
      <p:sp>
        <p:nvSpPr>
          <p:cNvPr id="3" name="Subtitle 2"/>
          <p:cNvSpPr>
            <a:spLocks noGrp="1"/>
          </p:cNvSpPr>
          <p:nvPr>
            <p:ph type="subTitle" idx="1"/>
          </p:nvPr>
        </p:nvSpPr>
        <p:spPr>
          <a:xfrm>
            <a:off x="3665415" y="1721960"/>
            <a:ext cx="5156199" cy="4210170"/>
          </a:xfrm>
        </p:spPr>
        <p:txBody>
          <a:bodyPr>
            <a:noAutofit/>
          </a:bodyPr>
          <a:lstStyle/>
          <a:p>
            <a:r>
              <a:rPr lang="en-US" altLang="en-US" sz="1800" dirty="0" smtClean="0"/>
              <a:t>1. Estimate </a:t>
            </a:r>
            <a:r>
              <a:rPr lang="en-US" altLang="en-US" sz="1800" dirty="0"/>
              <a:t>your expenses for the year. Decide how much money you want to set aside in your FSA</a:t>
            </a:r>
            <a:r>
              <a:rPr lang="en-US" altLang="en-US" sz="1800" dirty="0" smtClean="0"/>
              <a:t>.</a:t>
            </a:r>
          </a:p>
          <a:p>
            <a:endParaRPr lang="en-US" altLang="en-US" sz="1800" dirty="0"/>
          </a:p>
          <a:p>
            <a:r>
              <a:rPr lang="en-US" altLang="en-US" sz="1800" dirty="0"/>
              <a:t>2. Enroll when you enroll in your benefits. </a:t>
            </a:r>
            <a:r>
              <a:rPr lang="en-US" altLang="en-US" sz="1800" b="1" dirty="0"/>
              <a:t>You must re-enroll each year</a:t>
            </a:r>
            <a:r>
              <a:rPr lang="en-US" altLang="en-US" sz="1800" b="1" dirty="0" smtClean="0"/>
              <a:t>.</a:t>
            </a:r>
          </a:p>
          <a:p>
            <a:endParaRPr lang="en-US" altLang="en-US" sz="1800" b="1" dirty="0"/>
          </a:p>
          <a:p>
            <a:r>
              <a:rPr lang="en-US" altLang="en-US" sz="1800" dirty="0"/>
              <a:t>3. Money will be set aside into FSA from each paycheck after the plan year starts. You pay no taxes on that amount</a:t>
            </a:r>
            <a:r>
              <a:rPr lang="en-US" altLang="en-US" sz="1800" dirty="0" smtClean="0"/>
              <a:t>.</a:t>
            </a:r>
          </a:p>
          <a:p>
            <a:endParaRPr lang="en-US" altLang="en-US" sz="1800" dirty="0"/>
          </a:p>
          <a:p>
            <a:r>
              <a:rPr lang="en-US" altLang="en-US" sz="1800" dirty="0"/>
              <a:t>4. As you pay for eligible expenses, you reimburse yourself from your FSA. </a:t>
            </a:r>
            <a:endParaRPr lang="en-US" altLang="en-US" sz="1800" dirty="0">
              <a:cs typeface="Arial" charset="0"/>
            </a:endParaRPr>
          </a:p>
          <a:p>
            <a:pPr>
              <a:spcBef>
                <a:spcPts val="700"/>
              </a:spcBef>
              <a:buClr>
                <a:schemeClr val="accent4"/>
              </a:buClr>
              <a:buSzPct val="100000"/>
            </a:pPr>
            <a:endParaRPr lang="en-US" dirty="0" smtClean="0"/>
          </a:p>
          <a:p>
            <a:pPr>
              <a:spcBef>
                <a:spcPts val="700"/>
              </a:spcBef>
              <a:buClr>
                <a:schemeClr val="accent4"/>
              </a:buClr>
              <a:buSzPct val="100000"/>
            </a:pPr>
            <a:endParaRPr lang="en-US" dirty="0"/>
          </a:p>
        </p:txBody>
      </p:sp>
      <p:sp>
        <p:nvSpPr>
          <p:cNvPr id="4" name="Text Placeholder 3"/>
          <p:cNvSpPr>
            <a:spLocks noGrp="1"/>
          </p:cNvSpPr>
          <p:nvPr>
            <p:ph type="body" sz="quarter" idx="13"/>
          </p:nvPr>
        </p:nvSpPr>
        <p:spPr/>
        <p:txBody>
          <a:bodyPr/>
          <a:lstStyle/>
          <a:p>
            <a:r>
              <a:rPr lang="en-US" dirty="0" smtClean="0"/>
              <a:t>FSA</a:t>
            </a:r>
            <a:endParaRPr lang="en-US" dirty="0"/>
          </a:p>
        </p:txBody>
      </p:sp>
      <p:sp>
        <p:nvSpPr>
          <p:cNvPr id="5" name="Footer Placeholder 4"/>
          <p:cNvSpPr>
            <a:spLocks noGrp="1"/>
          </p:cNvSpPr>
          <p:nvPr>
            <p:ph type="ftr" sz="quarter" idx="11"/>
          </p:nvPr>
        </p:nvSpPr>
        <p:spPr/>
        <p:txBody>
          <a:bodyPr/>
          <a:lstStyle/>
          <a:p>
            <a:r>
              <a:rPr lang="en-US" smtClean="0"/>
              <a:t>Proprietary Information of UnitedHealth Group.  Do not distribute or reproduce without express permission of UnitedHealth Group.</a:t>
            </a:r>
            <a:endParaRPr lang="en-US" dirty="0"/>
          </a:p>
        </p:txBody>
      </p:sp>
      <p:pic>
        <p:nvPicPr>
          <p:cNvPr id="8" name="Picture 8" descr="009-MEMBER-COST BLUE.png"/>
          <p:cNvPicPr>
            <a:picLocks noChangeAspect="1"/>
          </p:cNvPicPr>
          <p:nvPr/>
        </p:nvPicPr>
        <p:blipFill>
          <a:blip r:embed="rId3">
            <a:biLevel thresh="25000"/>
            <a:extLst>
              <a:ext uri="{28A0092B-C50C-407E-A947-70E740481C1C}">
                <a14:useLocalDpi xmlns:a14="http://schemas.microsoft.com/office/drawing/2010/main" val="0"/>
              </a:ext>
            </a:extLst>
          </a:blip>
          <a:srcRect/>
          <a:stretch>
            <a:fillRect/>
          </a:stretch>
        </p:blipFill>
        <p:spPr bwMode="auto">
          <a:xfrm>
            <a:off x="584200" y="2055044"/>
            <a:ext cx="1845771" cy="1140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05067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65415" y="365870"/>
            <a:ext cx="5014543" cy="1470025"/>
          </a:xfrm>
        </p:spPr>
        <p:txBody>
          <a:bodyPr/>
          <a:lstStyle/>
          <a:p>
            <a:r>
              <a:rPr lang="en-US" dirty="0" smtClean="0">
                <a:solidFill>
                  <a:schemeClr val="accent5"/>
                </a:solidFill>
              </a:rPr>
              <a:t>FSA “Use it of Lose it” rule</a:t>
            </a:r>
            <a:endParaRPr lang="en-US" dirty="0">
              <a:solidFill>
                <a:schemeClr val="accent5"/>
              </a:solidFill>
            </a:endParaRPr>
          </a:p>
        </p:txBody>
      </p:sp>
      <p:sp>
        <p:nvSpPr>
          <p:cNvPr id="3" name="Subtitle 2"/>
          <p:cNvSpPr>
            <a:spLocks noGrp="1"/>
          </p:cNvSpPr>
          <p:nvPr>
            <p:ph type="subTitle" idx="1"/>
          </p:nvPr>
        </p:nvSpPr>
        <p:spPr>
          <a:xfrm>
            <a:off x="3665415" y="1977592"/>
            <a:ext cx="5156199" cy="4210170"/>
          </a:xfrm>
        </p:spPr>
        <p:txBody>
          <a:bodyPr>
            <a:noAutofit/>
          </a:bodyPr>
          <a:lstStyle/>
          <a:p>
            <a:pPr>
              <a:buFont typeface="Arial" pitchFamily="34" charset="0"/>
              <a:buChar char="•"/>
              <a:defRPr/>
            </a:pPr>
            <a:r>
              <a:rPr lang="en-US" sz="1600" dirty="0">
                <a:solidFill>
                  <a:srgbClr val="525A5D"/>
                </a:solidFill>
              </a:rPr>
              <a:t>You have until </a:t>
            </a:r>
            <a:r>
              <a:rPr lang="en-US" sz="1600" b="1" dirty="0">
                <a:solidFill>
                  <a:schemeClr val="accent5"/>
                </a:solidFill>
              </a:rPr>
              <a:t>[Date]</a:t>
            </a:r>
            <a:r>
              <a:rPr lang="en-US" sz="1600" dirty="0">
                <a:solidFill>
                  <a:schemeClr val="accent5"/>
                </a:solidFill>
              </a:rPr>
              <a:t>, </a:t>
            </a:r>
            <a:r>
              <a:rPr lang="en-US" sz="1600" dirty="0">
                <a:solidFill>
                  <a:srgbClr val="525A5D"/>
                </a:solidFill>
              </a:rPr>
              <a:t>to receive services or purchase expenses if you wish to pay or be reimbursed for them with your FSA.</a:t>
            </a:r>
          </a:p>
          <a:p>
            <a:pPr>
              <a:defRPr/>
            </a:pPr>
            <a:r>
              <a:rPr lang="en-US" sz="1600" dirty="0">
                <a:solidFill>
                  <a:schemeClr val="accent2"/>
                </a:solidFill>
              </a:rPr>
              <a:t/>
            </a:r>
            <a:br>
              <a:rPr lang="en-US" sz="1600" dirty="0">
                <a:solidFill>
                  <a:schemeClr val="accent2"/>
                </a:solidFill>
              </a:rPr>
            </a:br>
            <a:r>
              <a:rPr lang="en-US" sz="1600" dirty="0">
                <a:solidFill>
                  <a:schemeClr val="accent5"/>
                </a:solidFill>
              </a:rPr>
              <a:t>OR </a:t>
            </a:r>
          </a:p>
          <a:p>
            <a:pPr>
              <a:spcBef>
                <a:spcPct val="50000"/>
              </a:spcBef>
              <a:buFont typeface="Arial" pitchFamily="34" charset="0"/>
              <a:buChar char="•"/>
              <a:defRPr/>
            </a:pPr>
            <a:r>
              <a:rPr lang="en-US" sz="1600" dirty="0" smtClean="0">
                <a:solidFill>
                  <a:srgbClr val="525A5D"/>
                </a:solidFill>
                <a:cs typeface="Arial" charset="0"/>
              </a:rPr>
              <a:t>You have a </a:t>
            </a:r>
            <a:r>
              <a:rPr lang="en-US" sz="1600" b="1" dirty="0" smtClean="0">
                <a:solidFill>
                  <a:srgbClr val="525A5D"/>
                </a:solidFill>
                <a:cs typeface="Arial" charset="0"/>
              </a:rPr>
              <a:t>“grace period”</a:t>
            </a:r>
            <a:r>
              <a:rPr lang="en-US" sz="1600" dirty="0" smtClean="0">
                <a:solidFill>
                  <a:srgbClr val="525A5D"/>
                </a:solidFill>
                <a:cs typeface="Arial" charset="0"/>
              </a:rPr>
              <a:t> which gives you 2½ more months to spend and submit for reimbursement</a:t>
            </a:r>
          </a:p>
          <a:p>
            <a:pPr marL="357188" lvl="1" indent="-14288">
              <a:spcBef>
                <a:spcPct val="50000"/>
              </a:spcBef>
              <a:buFont typeface="Arial" charset="0"/>
              <a:buChar char="–"/>
              <a:defRPr/>
            </a:pPr>
            <a:r>
              <a:rPr lang="en-US" sz="1600" dirty="0" smtClean="0">
                <a:solidFill>
                  <a:srgbClr val="525A5D"/>
                </a:solidFill>
                <a:cs typeface="Arial" charset="0"/>
              </a:rPr>
              <a:t> Grace period ends on </a:t>
            </a:r>
            <a:r>
              <a:rPr lang="en-US" sz="1600" b="1" dirty="0" smtClean="0">
                <a:solidFill>
                  <a:schemeClr val="accent5"/>
                </a:solidFill>
                <a:cs typeface="ＭＳ Ｐゴシック" charset="-128"/>
              </a:rPr>
              <a:t>[Date]</a:t>
            </a:r>
            <a:r>
              <a:rPr lang="en-US" sz="1600" dirty="0" smtClean="0">
                <a:solidFill>
                  <a:schemeClr val="accent5"/>
                </a:solidFill>
                <a:cs typeface="ＭＳ Ｐゴシック" charset="-128"/>
              </a:rPr>
              <a:t> </a:t>
            </a:r>
          </a:p>
          <a:p>
            <a:pPr>
              <a:defRPr/>
            </a:pPr>
            <a:r>
              <a:rPr lang="en-US" sz="1600" dirty="0">
                <a:solidFill>
                  <a:schemeClr val="accent5"/>
                </a:solidFill>
              </a:rPr>
              <a:t>OR</a:t>
            </a:r>
            <a:r>
              <a:rPr lang="en-US" sz="1600" dirty="0">
                <a:solidFill>
                  <a:srgbClr val="FF0000"/>
                </a:solidFill>
              </a:rPr>
              <a:t> </a:t>
            </a:r>
          </a:p>
          <a:p>
            <a:pPr>
              <a:spcBef>
                <a:spcPct val="50000"/>
              </a:spcBef>
              <a:buFont typeface="Arial" pitchFamily="34" charset="0"/>
              <a:buChar char="•"/>
              <a:defRPr/>
            </a:pPr>
            <a:r>
              <a:rPr lang="en-US" sz="1600" dirty="0">
                <a:solidFill>
                  <a:srgbClr val="525A5D"/>
                </a:solidFill>
                <a:cs typeface="Arial" charset="0"/>
              </a:rPr>
              <a:t>You are eligible for a “carryover” amount of up to $500 from the previous plan year that will be available to you this year in addition to this years election amount.</a:t>
            </a:r>
          </a:p>
          <a:p>
            <a:pPr marL="357188" lvl="1" indent="-14288">
              <a:spcBef>
                <a:spcPct val="50000"/>
              </a:spcBef>
              <a:buFont typeface="Arial" charset="0"/>
              <a:buChar char="–"/>
              <a:defRPr/>
            </a:pPr>
            <a:endParaRPr lang="en-US" sz="2000" dirty="0" smtClean="0">
              <a:solidFill>
                <a:schemeClr val="accent5"/>
              </a:solidFill>
              <a:cs typeface="Arial" charset="0"/>
            </a:endParaRPr>
          </a:p>
          <a:p>
            <a:pPr>
              <a:spcBef>
                <a:spcPts val="700"/>
              </a:spcBef>
              <a:buClr>
                <a:schemeClr val="accent4"/>
              </a:buClr>
              <a:buSzPct val="100000"/>
            </a:pPr>
            <a:endParaRPr lang="en-US" dirty="0" smtClean="0"/>
          </a:p>
          <a:p>
            <a:pPr>
              <a:spcBef>
                <a:spcPts val="700"/>
              </a:spcBef>
              <a:buClr>
                <a:schemeClr val="accent4"/>
              </a:buClr>
              <a:buSzPct val="100000"/>
            </a:pPr>
            <a:endParaRPr lang="en-US" dirty="0"/>
          </a:p>
        </p:txBody>
      </p:sp>
      <p:sp>
        <p:nvSpPr>
          <p:cNvPr id="4" name="Text Placeholder 3"/>
          <p:cNvSpPr>
            <a:spLocks noGrp="1"/>
          </p:cNvSpPr>
          <p:nvPr>
            <p:ph type="body" sz="quarter" idx="13"/>
          </p:nvPr>
        </p:nvSpPr>
        <p:spPr/>
        <p:txBody>
          <a:bodyPr/>
          <a:lstStyle/>
          <a:p>
            <a:r>
              <a:rPr lang="en-US" dirty="0" smtClean="0"/>
              <a:t>FSA</a:t>
            </a:r>
            <a:endParaRPr lang="en-US" dirty="0"/>
          </a:p>
        </p:txBody>
      </p:sp>
      <p:sp>
        <p:nvSpPr>
          <p:cNvPr id="5" name="Footer Placeholder 4"/>
          <p:cNvSpPr>
            <a:spLocks noGrp="1"/>
          </p:cNvSpPr>
          <p:nvPr>
            <p:ph type="ftr" sz="quarter" idx="11"/>
          </p:nvPr>
        </p:nvSpPr>
        <p:spPr/>
        <p:txBody>
          <a:bodyPr/>
          <a:lstStyle/>
          <a:p>
            <a:r>
              <a:rPr lang="en-US" smtClean="0"/>
              <a:t>Proprietary Information of UnitedHealth Group.  Do not distribute or reproduce without express permission of UnitedHealth Group.</a:t>
            </a:r>
            <a:endParaRPr lang="en-US" dirty="0"/>
          </a:p>
        </p:txBody>
      </p:sp>
      <p:pic>
        <p:nvPicPr>
          <p:cNvPr id="8" name="Picture 8" descr="009-MEMBER-COST BLUE.png"/>
          <p:cNvPicPr>
            <a:picLocks noChangeAspect="1"/>
          </p:cNvPicPr>
          <p:nvPr/>
        </p:nvPicPr>
        <p:blipFill>
          <a:blip r:embed="rId3">
            <a:biLevel thresh="25000"/>
            <a:extLst>
              <a:ext uri="{28A0092B-C50C-407E-A947-70E740481C1C}">
                <a14:useLocalDpi xmlns:a14="http://schemas.microsoft.com/office/drawing/2010/main" val="0"/>
              </a:ext>
            </a:extLst>
          </a:blip>
          <a:srcRect/>
          <a:stretch>
            <a:fillRect/>
          </a:stretch>
        </p:blipFill>
        <p:spPr bwMode="auto">
          <a:xfrm>
            <a:off x="584200" y="2055044"/>
            <a:ext cx="1845771" cy="1140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820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65415" y="297044"/>
            <a:ext cx="5014543" cy="1470025"/>
          </a:xfrm>
        </p:spPr>
        <p:txBody>
          <a:bodyPr/>
          <a:lstStyle/>
          <a:p>
            <a:r>
              <a:rPr lang="en-US" dirty="0" smtClean="0">
                <a:solidFill>
                  <a:schemeClr val="accent5"/>
                </a:solidFill>
              </a:rPr>
              <a:t>Health Care FSA</a:t>
            </a:r>
            <a:endParaRPr lang="en-US" dirty="0">
              <a:solidFill>
                <a:schemeClr val="accent5"/>
              </a:solidFill>
            </a:endParaRPr>
          </a:p>
        </p:txBody>
      </p:sp>
      <p:sp>
        <p:nvSpPr>
          <p:cNvPr id="3" name="Subtitle 2"/>
          <p:cNvSpPr>
            <a:spLocks noGrp="1"/>
          </p:cNvSpPr>
          <p:nvPr>
            <p:ph type="subTitle" idx="1"/>
          </p:nvPr>
        </p:nvSpPr>
        <p:spPr>
          <a:xfrm>
            <a:off x="3665415" y="1643296"/>
            <a:ext cx="5156199" cy="4210170"/>
          </a:xfrm>
        </p:spPr>
        <p:txBody>
          <a:bodyPr>
            <a:noAutofit/>
          </a:bodyPr>
          <a:lstStyle/>
          <a:p>
            <a:pPr>
              <a:lnSpc>
                <a:spcPct val="90000"/>
              </a:lnSpc>
              <a:spcBef>
                <a:spcPct val="50000"/>
              </a:spcBef>
            </a:pPr>
            <a:r>
              <a:rPr lang="en-US" altLang="en-US" sz="2000" b="1" dirty="0">
                <a:cs typeface="Arial" charset="0"/>
              </a:rPr>
              <a:t>You can set aside </a:t>
            </a:r>
            <a:r>
              <a:rPr lang="en-US" altLang="en-US" sz="2000" b="1" dirty="0" smtClean="0">
                <a:solidFill>
                  <a:srgbClr val="FF0000"/>
                </a:solidFill>
                <a:cs typeface="Arial" charset="0"/>
              </a:rPr>
              <a:t>[$X,XXX] </a:t>
            </a:r>
            <a:r>
              <a:rPr lang="en-US" altLang="en-US" sz="2000" b="1" dirty="0" smtClean="0">
                <a:cs typeface="Arial" charset="0"/>
              </a:rPr>
              <a:t>this year</a:t>
            </a:r>
            <a:endParaRPr lang="en-US" altLang="en-US" sz="2000" b="1" dirty="0">
              <a:cs typeface="Arial" charset="0"/>
            </a:endParaRPr>
          </a:p>
          <a:p>
            <a:pPr>
              <a:lnSpc>
                <a:spcPct val="90000"/>
              </a:lnSpc>
              <a:spcBef>
                <a:spcPct val="50000"/>
              </a:spcBef>
            </a:pPr>
            <a:r>
              <a:rPr lang="en-US" altLang="en-US" sz="2000" dirty="0">
                <a:cs typeface="Arial" charset="0"/>
              </a:rPr>
              <a:t>Use it for medical, dental and vision expenses such as:</a:t>
            </a:r>
          </a:p>
          <a:p>
            <a:pPr>
              <a:lnSpc>
                <a:spcPct val="90000"/>
              </a:lnSpc>
              <a:spcBef>
                <a:spcPct val="50000"/>
              </a:spcBef>
            </a:pPr>
            <a:r>
              <a:rPr lang="en-US" altLang="en-US" sz="2000" dirty="0"/>
              <a:t>• Doctor’s office visit costs and procedures, including co-payment, co-insurance and deductible costs</a:t>
            </a:r>
          </a:p>
          <a:p>
            <a:pPr>
              <a:lnSpc>
                <a:spcPct val="90000"/>
              </a:lnSpc>
              <a:spcBef>
                <a:spcPct val="50000"/>
              </a:spcBef>
            </a:pPr>
            <a:r>
              <a:rPr lang="en-US" altLang="en-US" sz="2000" dirty="0"/>
              <a:t>• Eyeglasses, contact lenses and supplies and vision exams</a:t>
            </a:r>
          </a:p>
          <a:p>
            <a:pPr>
              <a:lnSpc>
                <a:spcPct val="90000"/>
              </a:lnSpc>
              <a:spcBef>
                <a:spcPct val="50000"/>
              </a:spcBef>
            </a:pPr>
            <a:r>
              <a:rPr lang="en-US" altLang="en-US" sz="2000" dirty="0"/>
              <a:t>• Dental treatments, including X-rays, cleanings, fillings and orthodontic treatment</a:t>
            </a:r>
          </a:p>
          <a:p>
            <a:pPr>
              <a:lnSpc>
                <a:spcPct val="90000"/>
              </a:lnSpc>
              <a:spcBef>
                <a:spcPct val="50000"/>
              </a:spcBef>
            </a:pPr>
            <a:r>
              <a:rPr lang="en-US" altLang="en-US" sz="2000" dirty="0"/>
              <a:t>• Covered prescriptions</a:t>
            </a:r>
          </a:p>
          <a:p>
            <a:pPr>
              <a:lnSpc>
                <a:spcPct val="90000"/>
              </a:lnSpc>
              <a:spcBef>
                <a:spcPct val="50000"/>
              </a:spcBef>
            </a:pPr>
            <a:r>
              <a:rPr lang="en-US" altLang="en-US" sz="2000" dirty="0"/>
              <a:t>• Over-the-counter (OTC) supplies and equipment, such as insulin</a:t>
            </a:r>
          </a:p>
          <a:p>
            <a:pPr>
              <a:spcBef>
                <a:spcPts val="700"/>
              </a:spcBef>
              <a:buClr>
                <a:schemeClr val="accent4"/>
              </a:buClr>
              <a:buSzPct val="100000"/>
            </a:pPr>
            <a:endParaRPr lang="en-US" dirty="0" smtClean="0"/>
          </a:p>
          <a:p>
            <a:pPr>
              <a:spcBef>
                <a:spcPts val="700"/>
              </a:spcBef>
              <a:buClr>
                <a:schemeClr val="accent4"/>
              </a:buClr>
              <a:buSzPct val="100000"/>
            </a:pPr>
            <a:endParaRPr lang="en-US" dirty="0"/>
          </a:p>
        </p:txBody>
      </p:sp>
      <p:sp>
        <p:nvSpPr>
          <p:cNvPr id="4" name="Text Placeholder 3"/>
          <p:cNvSpPr>
            <a:spLocks noGrp="1"/>
          </p:cNvSpPr>
          <p:nvPr>
            <p:ph type="body" sz="quarter" idx="13"/>
          </p:nvPr>
        </p:nvSpPr>
        <p:spPr/>
        <p:txBody>
          <a:bodyPr/>
          <a:lstStyle/>
          <a:p>
            <a:r>
              <a:rPr lang="en-US" dirty="0" smtClean="0"/>
              <a:t>FSA</a:t>
            </a:r>
            <a:endParaRPr lang="en-US" dirty="0"/>
          </a:p>
        </p:txBody>
      </p:sp>
      <p:sp>
        <p:nvSpPr>
          <p:cNvPr id="5" name="Footer Placeholder 4"/>
          <p:cNvSpPr>
            <a:spLocks noGrp="1"/>
          </p:cNvSpPr>
          <p:nvPr>
            <p:ph type="ftr" sz="quarter" idx="11"/>
          </p:nvPr>
        </p:nvSpPr>
        <p:spPr/>
        <p:txBody>
          <a:bodyPr/>
          <a:lstStyle/>
          <a:p>
            <a:r>
              <a:rPr lang="en-US" smtClean="0"/>
              <a:t>Proprietary Information of UnitedHealth Group.  Do not distribute or reproduce without express permission of UnitedHealth Group.</a:t>
            </a:r>
            <a:endParaRPr lang="en-US" dirty="0"/>
          </a:p>
        </p:txBody>
      </p:sp>
      <p:pic>
        <p:nvPicPr>
          <p:cNvPr id="7" name="Picture 6" descr="PrescriptionDrugs_7546"/>
          <p:cNvPicPr>
            <a:picLocks noChangeAspect="1" noChangeArrowheads="1"/>
          </p:cNvPicPr>
          <p:nvPr/>
        </p:nvPicPr>
        <p:blipFill>
          <a:blip r:embed="rId3">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52021" y="1191034"/>
            <a:ext cx="1293813" cy="1293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320064" y="2751873"/>
            <a:ext cx="2168833" cy="923330"/>
          </a:xfrm>
          <a:prstGeom prst="rect">
            <a:avLst/>
          </a:prstGeom>
        </p:spPr>
        <p:txBody>
          <a:bodyPr wrap="square">
            <a:spAutoFit/>
          </a:bodyPr>
          <a:lstStyle/>
          <a:p>
            <a:pPr>
              <a:spcBef>
                <a:spcPct val="0"/>
              </a:spcBef>
            </a:pPr>
            <a:r>
              <a:rPr lang="en-US" altLang="en-US" dirty="0">
                <a:solidFill>
                  <a:schemeClr val="bg1"/>
                </a:solidFill>
              </a:rPr>
              <a:t>OTC medicines and drugs require </a:t>
            </a:r>
            <a:r>
              <a:rPr lang="en-US" altLang="en-US" dirty="0"/>
              <a:t>a valid prescription.</a:t>
            </a:r>
          </a:p>
        </p:txBody>
      </p:sp>
      <p:pic>
        <p:nvPicPr>
          <p:cNvPr id="9" name="Picture 69" descr="Account balances"/>
          <p:cNvPicPr>
            <a:picLocks noChangeAspect="1" noChangeArrowheads="1"/>
          </p:cNvPicPr>
          <p:nvPr/>
        </p:nvPicPr>
        <p:blipFill>
          <a:blip r:embed="rId4">
            <a:grayscl/>
            <a:extLst>
              <a:ext uri="{28A0092B-C50C-407E-A947-70E740481C1C}">
                <a14:useLocalDpi xmlns:a14="http://schemas.microsoft.com/office/drawing/2010/main" val="0"/>
              </a:ext>
            </a:extLst>
          </a:blip>
          <a:srcRect/>
          <a:stretch>
            <a:fillRect/>
          </a:stretch>
        </p:blipFill>
        <p:spPr bwMode="auto">
          <a:xfrm>
            <a:off x="697849" y="4803680"/>
            <a:ext cx="1270000" cy="128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320064" y="4434348"/>
            <a:ext cx="2310581" cy="369332"/>
          </a:xfrm>
          <a:prstGeom prst="rect">
            <a:avLst/>
          </a:prstGeom>
          <a:noFill/>
        </p:spPr>
        <p:txBody>
          <a:bodyPr wrap="square" rtlCol="0">
            <a:spAutoFit/>
          </a:bodyPr>
          <a:lstStyle/>
          <a:p>
            <a:r>
              <a:rPr lang="en-US" b="1" dirty="0" smtClean="0">
                <a:solidFill>
                  <a:schemeClr val="bg1"/>
                </a:solidFill>
              </a:rPr>
              <a:t>Keep your receipts</a:t>
            </a:r>
            <a:endParaRPr lang="en-US" b="1" dirty="0">
              <a:solidFill>
                <a:schemeClr val="bg1"/>
              </a:solidFill>
            </a:endParaRPr>
          </a:p>
        </p:txBody>
      </p:sp>
    </p:spTree>
    <p:extLst>
      <p:ext uri="{BB962C8B-B14F-4D97-AF65-F5344CB8AC3E}">
        <p14:creationId xmlns:p14="http://schemas.microsoft.com/office/powerpoint/2010/main" val="992058186"/>
      </p:ext>
    </p:extLst>
  </p:cSld>
  <p:clrMapOvr>
    <a:masterClrMapping/>
  </p:clrMapOvr>
</p:sld>
</file>

<file path=ppt/theme/theme1.xml><?xml version="1.0" encoding="utf-8"?>
<a:theme xmlns:a="http://schemas.openxmlformats.org/drawingml/2006/main" name="Office Theme">
  <a:themeElements>
    <a:clrScheme name="2015 UHC">
      <a:dk1>
        <a:sysClr val="windowText" lastClr="000000"/>
      </a:dk1>
      <a:lt1>
        <a:sysClr val="window" lastClr="FFFFFF"/>
      </a:lt1>
      <a:dk2>
        <a:srgbClr val="8C8C99"/>
      </a:dk2>
      <a:lt2>
        <a:srgbClr val="F5F5F5"/>
      </a:lt2>
      <a:accent1>
        <a:srgbClr val="003DA1"/>
      </a:accent1>
      <a:accent2>
        <a:srgbClr val="9521AD"/>
      </a:accent2>
      <a:accent3>
        <a:srgbClr val="00BCD6"/>
      </a:accent3>
      <a:accent4>
        <a:srgbClr val="FF5F0E"/>
      </a:accent4>
      <a:accent5>
        <a:srgbClr val="21B01E"/>
      </a:accent5>
      <a:accent6>
        <a:srgbClr val="6636BA"/>
      </a:accent6>
      <a:hlink>
        <a:srgbClr val="003DA1"/>
      </a:hlink>
      <a:folHlink>
        <a:srgbClr val="9521A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Horizon.thmx</Template>
  <TotalTime>3226</TotalTime>
  <Words>1994</Words>
  <Application>Microsoft Office PowerPoint</Application>
  <PresentationFormat>On-screen Show (4:3)</PresentationFormat>
  <Paragraphs>181</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Cover Option 1</vt:lpstr>
      <vt:lpstr>Cover Option 2</vt:lpstr>
      <vt:lpstr>PowerPoint Presentation</vt:lpstr>
      <vt:lpstr>An FSA is designed to help you:</vt:lpstr>
      <vt:lpstr>Understanding FSAs</vt:lpstr>
      <vt:lpstr>Understanding FSAs</vt:lpstr>
      <vt:lpstr>How FSAs work</vt:lpstr>
      <vt:lpstr>FSA “Use it of Lose it” rule</vt:lpstr>
      <vt:lpstr>Health Care FSA</vt:lpstr>
      <vt:lpstr>Dependent Care FSA</vt:lpstr>
      <vt:lpstr>Limited Purpose FSA</vt:lpstr>
      <vt:lpstr>Health Care FSA Savings Example</vt:lpstr>
      <vt:lpstr>More reasons to have an HCFSA</vt:lpstr>
      <vt:lpstr>Health Care Spending Card</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Grace Bettino</dc:creator>
  <cp:lastModifiedBy>Brandt, Nicole</cp:lastModifiedBy>
  <cp:revision>659</cp:revision>
  <cp:lastPrinted>2018-02-09T20:48:14Z</cp:lastPrinted>
  <dcterms:created xsi:type="dcterms:W3CDTF">2015-05-05T15:39:55Z</dcterms:created>
  <dcterms:modified xsi:type="dcterms:W3CDTF">2018-08-10T15:21:09Z</dcterms:modified>
</cp:coreProperties>
</file>